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6"/>
    <p:sldMasterId id="2147483672" r:id="rId7"/>
    <p:sldMasterId id="2147483684" r:id="rId8"/>
  </p:sldMasterIdLst>
  <p:notesMasterIdLst>
    <p:notesMasterId r:id="rId16"/>
  </p:notesMasterIdLst>
  <p:sldIdLst>
    <p:sldId id="257" r:id="rId9"/>
    <p:sldId id="259" r:id="rId10"/>
    <p:sldId id="272" r:id="rId11"/>
    <p:sldId id="273" r:id="rId12"/>
    <p:sldId id="260" r:id="rId13"/>
    <p:sldId id="261" r:id="rId14"/>
    <p:sldId id="270" r:id="rId15"/>
  </p:sldIdLst>
  <p:sldSz cx="9144000" cy="6858000" type="screen4x3"/>
  <p:notesSz cx="6742113" cy="987266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0">
          <p15:clr>
            <a:srgbClr val="A4A3A4"/>
          </p15:clr>
        </p15:guide>
        <p15:guide id="2" pos="212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0000"/>
    <a:srgbClr val="D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1E3956-E908-C220-4568-022087BDF820}" v="4" dt="2022-04-18T09:33:32.963"/>
    <p1510:client id="{C49C5C03-39F4-4ADE-AFC6-1E70F16B692B}" v="620" dt="2022-04-18T08:46:15.6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76" autoAdjust="0"/>
    <p:restoredTop sz="86439" autoAdjust="0"/>
  </p:normalViewPr>
  <p:slideViewPr>
    <p:cSldViewPr>
      <p:cViewPr varScale="1">
        <p:scale>
          <a:sx n="90" d="100"/>
          <a:sy n="90" d="100"/>
        </p:scale>
        <p:origin x="1692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22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1992" y="-72"/>
      </p:cViewPr>
      <p:guideLst>
        <p:guide orient="horz" pos="3110"/>
        <p:guide pos="212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3.xml"/><Relationship Id="rId13" Type="http://schemas.openxmlformats.org/officeDocument/2006/relationships/slide" Target="slides/slide5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Master" Target="slideMasters/slideMaster2.xml"/><Relationship Id="rId12" Type="http://schemas.openxmlformats.org/officeDocument/2006/relationships/slide" Target="slides/slide4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3.xml"/><Relationship Id="rId5" Type="http://schemas.openxmlformats.org/officeDocument/2006/relationships/customXml" Target="../customXml/item5.xml"/><Relationship Id="rId15" Type="http://schemas.openxmlformats.org/officeDocument/2006/relationships/slide" Target="slides/slide7.xml"/><Relationship Id="rId10" Type="http://schemas.openxmlformats.org/officeDocument/2006/relationships/slide" Target="slides/slide2.xml"/><Relationship Id="rId19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1.xml"/><Relationship Id="rId14" Type="http://schemas.openxmlformats.org/officeDocument/2006/relationships/slide" Target="slides/slide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A5081C3-5BA6-431B-8095-42C2E44D7333}" type="doc">
      <dgm:prSet loTypeId="urn:microsoft.com/office/officeart/2005/8/layout/radial3" loCatId="cycle" qsTypeId="urn:microsoft.com/office/officeart/2005/8/quickstyle/3d1" qsCatId="3D" csTypeId="urn:microsoft.com/office/officeart/2005/8/colors/accent2_2" csCatId="accent2" phldr="1"/>
      <dgm:spPr/>
      <dgm:t>
        <a:bodyPr/>
        <a:lstStyle/>
        <a:p>
          <a:endParaRPr lang="en-GB"/>
        </a:p>
      </dgm:t>
    </dgm:pt>
    <dgm:pt modelId="{89C925B8-D979-45EA-B8DA-694E7CF17D96}">
      <dgm:prSet phldrT="[Text]" custT="1"/>
      <dgm:spPr/>
      <dgm:t>
        <a:bodyPr/>
        <a:lstStyle/>
        <a:p>
          <a:r>
            <a:rPr lang="en-GB" sz="2700" dirty="0"/>
            <a:t>Travel &amp; Transportation</a:t>
          </a:r>
        </a:p>
      </dgm:t>
    </dgm:pt>
    <dgm:pt modelId="{2BAB461E-F6FF-4920-AAC6-908728A65400}" type="parTrans" cxnId="{133D61A9-442B-4215-ADF1-67EC5DD0A28B}">
      <dgm:prSet/>
      <dgm:spPr/>
      <dgm:t>
        <a:bodyPr/>
        <a:lstStyle/>
        <a:p>
          <a:endParaRPr lang="en-GB"/>
        </a:p>
      </dgm:t>
    </dgm:pt>
    <dgm:pt modelId="{46E0894B-E6FD-41DC-9AC9-06084364FEF6}" type="sibTrans" cxnId="{133D61A9-442B-4215-ADF1-67EC5DD0A28B}">
      <dgm:prSet/>
      <dgm:spPr/>
      <dgm:t>
        <a:bodyPr/>
        <a:lstStyle/>
        <a:p>
          <a:endParaRPr lang="en-GB"/>
        </a:p>
      </dgm:t>
    </dgm:pt>
    <dgm:pt modelId="{3B544DC2-6D02-4E0C-9129-2E32F4B64AB0}">
      <dgm:prSet phldrT="[Text]" custT="1"/>
      <dgm:spPr/>
      <dgm:t>
        <a:bodyPr/>
        <a:lstStyle/>
        <a:p>
          <a:r>
            <a:rPr lang="en-GB" sz="1000" b="1" dirty="0"/>
            <a:t>Local Bus</a:t>
          </a:r>
        </a:p>
      </dgm:t>
    </dgm:pt>
    <dgm:pt modelId="{565CAD37-FB06-49DF-A01B-82001E8540C2}" type="parTrans" cxnId="{02D51C75-F85A-4795-8916-F507E2490873}">
      <dgm:prSet/>
      <dgm:spPr/>
      <dgm:t>
        <a:bodyPr/>
        <a:lstStyle/>
        <a:p>
          <a:endParaRPr lang="en-GB" sz="1000" b="1"/>
        </a:p>
      </dgm:t>
    </dgm:pt>
    <dgm:pt modelId="{122A8BEF-9599-4BFA-AFB9-979A61167287}" type="sibTrans" cxnId="{02D51C75-F85A-4795-8916-F507E2490873}">
      <dgm:prSet/>
      <dgm:spPr/>
      <dgm:t>
        <a:bodyPr/>
        <a:lstStyle/>
        <a:p>
          <a:endParaRPr lang="en-GB"/>
        </a:p>
      </dgm:t>
    </dgm:pt>
    <dgm:pt modelId="{6D7A4B5F-46C1-4476-96EA-655C09311F5E}">
      <dgm:prSet phldrT="[Text]" custT="1"/>
      <dgm:spPr/>
      <dgm:t>
        <a:bodyPr/>
        <a:lstStyle/>
        <a:p>
          <a:r>
            <a:rPr lang="en-GB" sz="1000" b="1" dirty="0"/>
            <a:t>School Bus</a:t>
          </a:r>
        </a:p>
      </dgm:t>
    </dgm:pt>
    <dgm:pt modelId="{15EAAC6A-0B5D-401A-9516-9EF8E146ED46}" type="parTrans" cxnId="{9FC3DBB1-5301-483B-89F7-26FE4419EE3E}">
      <dgm:prSet/>
      <dgm:spPr/>
      <dgm:t>
        <a:bodyPr/>
        <a:lstStyle/>
        <a:p>
          <a:endParaRPr lang="en-GB" sz="1000" b="1"/>
        </a:p>
      </dgm:t>
    </dgm:pt>
    <dgm:pt modelId="{2209FFBB-CAAD-4E2A-872B-3EF7482FCD71}" type="sibTrans" cxnId="{9FC3DBB1-5301-483B-89F7-26FE4419EE3E}">
      <dgm:prSet/>
      <dgm:spPr/>
      <dgm:t>
        <a:bodyPr/>
        <a:lstStyle/>
        <a:p>
          <a:endParaRPr lang="en-GB"/>
        </a:p>
      </dgm:t>
    </dgm:pt>
    <dgm:pt modelId="{01B23715-9EB0-478B-A186-36752FCA4B16}">
      <dgm:prSet custT="1"/>
      <dgm:spPr/>
      <dgm:t>
        <a:bodyPr/>
        <a:lstStyle/>
        <a:p>
          <a:r>
            <a:rPr lang="en-GB" sz="1000" b="1" dirty="0"/>
            <a:t>School Taxi/Minibus</a:t>
          </a:r>
        </a:p>
      </dgm:t>
    </dgm:pt>
    <dgm:pt modelId="{DA6D23EC-8D5C-488A-AEC4-845A85F200FA}" type="parTrans" cxnId="{B2B2ED35-BE6B-4179-AE07-3A2638FE3321}">
      <dgm:prSet/>
      <dgm:spPr/>
      <dgm:t>
        <a:bodyPr/>
        <a:lstStyle/>
        <a:p>
          <a:endParaRPr lang="en-GB" sz="1000" b="1"/>
        </a:p>
      </dgm:t>
    </dgm:pt>
    <dgm:pt modelId="{25A104F5-437A-42B9-B6A8-A228BE5C512F}" type="sibTrans" cxnId="{B2B2ED35-BE6B-4179-AE07-3A2638FE3321}">
      <dgm:prSet/>
      <dgm:spPr/>
      <dgm:t>
        <a:bodyPr/>
        <a:lstStyle/>
        <a:p>
          <a:endParaRPr lang="en-GB"/>
        </a:p>
      </dgm:t>
    </dgm:pt>
    <dgm:pt modelId="{B933FDBC-C57A-4969-9B45-E97EF54C3B4E}">
      <dgm:prSet phldrT="[Text]" custT="1"/>
      <dgm:spPr/>
      <dgm:t>
        <a:bodyPr/>
        <a:lstStyle/>
        <a:p>
          <a:r>
            <a:rPr lang="en-GB" sz="1000" b="1" dirty="0"/>
            <a:t>School Private Hire              </a:t>
          </a:r>
        </a:p>
      </dgm:t>
    </dgm:pt>
    <dgm:pt modelId="{BC70804D-8F84-465B-A0F8-C75972877DDA}" type="parTrans" cxnId="{734F72FF-E42B-4BA6-BBA5-483BE620B4AD}">
      <dgm:prSet/>
      <dgm:spPr/>
      <dgm:t>
        <a:bodyPr/>
        <a:lstStyle/>
        <a:p>
          <a:endParaRPr lang="en-GB" sz="1000" b="1"/>
        </a:p>
      </dgm:t>
    </dgm:pt>
    <dgm:pt modelId="{28443627-DDA5-4002-9D9B-447357DE154D}" type="sibTrans" cxnId="{734F72FF-E42B-4BA6-BBA5-483BE620B4AD}">
      <dgm:prSet/>
      <dgm:spPr/>
      <dgm:t>
        <a:bodyPr/>
        <a:lstStyle/>
        <a:p>
          <a:endParaRPr lang="en-GB"/>
        </a:p>
      </dgm:t>
    </dgm:pt>
    <dgm:pt modelId="{1EE7853F-72C5-4087-8289-1C44E332EB0F}">
      <dgm:prSet custT="1"/>
      <dgm:spPr/>
      <dgm:t>
        <a:bodyPr/>
        <a:lstStyle/>
        <a:p>
          <a:r>
            <a:rPr lang="en-GB" sz="1000" b="1" dirty="0"/>
            <a:t>After-school Club Transport</a:t>
          </a:r>
        </a:p>
      </dgm:t>
    </dgm:pt>
    <dgm:pt modelId="{478DDC08-5B87-4622-954B-AC7738A27CD2}" type="parTrans" cxnId="{2CA4E36A-3761-4B73-A073-6BDA0989FA89}">
      <dgm:prSet/>
      <dgm:spPr/>
      <dgm:t>
        <a:bodyPr/>
        <a:lstStyle/>
        <a:p>
          <a:endParaRPr lang="en-GB" sz="1000" b="1"/>
        </a:p>
      </dgm:t>
    </dgm:pt>
    <dgm:pt modelId="{F99FDD3E-50AA-4BFE-949B-B6DF66C37F7A}" type="sibTrans" cxnId="{2CA4E36A-3761-4B73-A073-6BDA0989FA89}">
      <dgm:prSet/>
      <dgm:spPr/>
      <dgm:t>
        <a:bodyPr/>
        <a:lstStyle/>
        <a:p>
          <a:endParaRPr lang="en-GB"/>
        </a:p>
      </dgm:t>
    </dgm:pt>
    <dgm:pt modelId="{6CDB4C1E-87F7-4ECE-9E82-B4CDA7FA0A1C}">
      <dgm:prSet custT="1"/>
      <dgm:spPr/>
      <dgm:t>
        <a:bodyPr/>
        <a:lstStyle/>
        <a:p>
          <a:r>
            <a:rPr lang="en-GB" sz="1000" b="1" dirty="0"/>
            <a:t>School Meals Taxis</a:t>
          </a:r>
        </a:p>
      </dgm:t>
    </dgm:pt>
    <dgm:pt modelId="{33CCF846-A374-4408-83D4-47AAA170EA2B}" type="parTrans" cxnId="{0EF46C5B-BF72-4956-862E-58FB283BE990}">
      <dgm:prSet/>
      <dgm:spPr/>
      <dgm:t>
        <a:bodyPr/>
        <a:lstStyle/>
        <a:p>
          <a:endParaRPr lang="en-GB" sz="1000" b="1"/>
        </a:p>
      </dgm:t>
    </dgm:pt>
    <dgm:pt modelId="{CF604C4E-4D26-4CB1-9043-DB18B55ECE11}" type="sibTrans" cxnId="{0EF46C5B-BF72-4956-862E-58FB283BE990}">
      <dgm:prSet/>
      <dgm:spPr/>
      <dgm:t>
        <a:bodyPr/>
        <a:lstStyle/>
        <a:p>
          <a:endParaRPr lang="en-GB"/>
        </a:p>
      </dgm:t>
    </dgm:pt>
    <dgm:pt modelId="{AFAF011D-E42E-4A02-8633-169A3F5491FF}">
      <dgm:prSet phldrT="[Text]" custT="1"/>
      <dgm:spPr/>
      <dgm:t>
        <a:bodyPr/>
        <a:lstStyle/>
        <a:p>
          <a:r>
            <a:rPr lang="en-GB" sz="1000" b="1" dirty="0"/>
            <a:t>Housing Taxis</a:t>
          </a:r>
        </a:p>
      </dgm:t>
    </dgm:pt>
    <dgm:pt modelId="{BB89B4D5-6B00-4F0F-8B72-7120785B02DD}" type="parTrans" cxnId="{17DC7B59-F74D-4DD4-85E4-17514114F7C4}">
      <dgm:prSet/>
      <dgm:spPr/>
      <dgm:t>
        <a:bodyPr/>
        <a:lstStyle/>
        <a:p>
          <a:endParaRPr lang="en-GB" sz="1000" b="1"/>
        </a:p>
      </dgm:t>
    </dgm:pt>
    <dgm:pt modelId="{B0AEDCE3-6DB7-4766-888A-7A5F2494FB1A}" type="sibTrans" cxnId="{17DC7B59-F74D-4DD4-85E4-17514114F7C4}">
      <dgm:prSet/>
      <dgm:spPr/>
      <dgm:t>
        <a:bodyPr/>
        <a:lstStyle/>
        <a:p>
          <a:endParaRPr lang="en-GB"/>
        </a:p>
      </dgm:t>
    </dgm:pt>
    <dgm:pt modelId="{50E1E6AE-45F0-47BB-B04E-BB1307B737D2}">
      <dgm:prSet phldrT="[Text]" custT="1"/>
      <dgm:spPr/>
      <dgm:t>
        <a:bodyPr/>
        <a:lstStyle/>
        <a:p>
          <a:r>
            <a:rPr lang="en-GB" sz="1000" b="1" dirty="0"/>
            <a:t>RAR Taxi Backup</a:t>
          </a:r>
        </a:p>
      </dgm:t>
    </dgm:pt>
    <dgm:pt modelId="{5B581AB1-C7FD-4DB3-AC50-7790C6692AFA}" type="parTrans" cxnId="{B655412B-62DE-4672-8B24-B1E37D237EA2}">
      <dgm:prSet/>
      <dgm:spPr/>
      <dgm:t>
        <a:bodyPr/>
        <a:lstStyle/>
        <a:p>
          <a:endParaRPr lang="en-GB" sz="1000" b="1"/>
        </a:p>
      </dgm:t>
    </dgm:pt>
    <dgm:pt modelId="{44E378DE-6C76-4D3F-BAE8-3BE17AF8075E}" type="sibTrans" cxnId="{B655412B-62DE-4672-8B24-B1E37D237EA2}">
      <dgm:prSet/>
      <dgm:spPr/>
      <dgm:t>
        <a:bodyPr/>
        <a:lstStyle/>
        <a:p>
          <a:endParaRPr lang="en-GB"/>
        </a:p>
      </dgm:t>
    </dgm:pt>
    <dgm:pt modelId="{6E78C95B-1C4C-4656-B614-40B612A54A4B}">
      <dgm:prSet custT="1"/>
      <dgm:spPr/>
      <dgm:t>
        <a:bodyPr/>
        <a:lstStyle/>
        <a:p>
          <a:r>
            <a:rPr lang="en-GB" sz="1000" b="1" dirty="0"/>
            <a:t>Rail Concession Schemes</a:t>
          </a:r>
        </a:p>
      </dgm:t>
    </dgm:pt>
    <dgm:pt modelId="{3B00ABAC-8A6A-496D-B1EB-F3ABD7BDF6E7}" type="parTrans" cxnId="{566B954D-21C4-4778-9DD2-78C89C15D7B8}">
      <dgm:prSet/>
      <dgm:spPr/>
      <dgm:t>
        <a:bodyPr/>
        <a:lstStyle/>
        <a:p>
          <a:endParaRPr lang="en-GB" sz="1000" b="1"/>
        </a:p>
      </dgm:t>
    </dgm:pt>
    <dgm:pt modelId="{97F02CA3-5F58-4B84-A64B-7FF67328E9E1}" type="sibTrans" cxnId="{566B954D-21C4-4778-9DD2-78C89C15D7B8}">
      <dgm:prSet/>
      <dgm:spPr/>
      <dgm:t>
        <a:bodyPr/>
        <a:lstStyle/>
        <a:p>
          <a:endParaRPr lang="en-GB"/>
        </a:p>
      </dgm:t>
    </dgm:pt>
    <dgm:pt modelId="{22E3A263-0CB9-4FB7-B10B-BF3F8673DA18}">
      <dgm:prSet custT="1"/>
      <dgm:spPr/>
      <dgm:t>
        <a:bodyPr/>
        <a:lstStyle/>
        <a:p>
          <a:r>
            <a:rPr lang="en-GB" sz="1000" b="1" dirty="0"/>
            <a:t>Recurring Grants</a:t>
          </a:r>
        </a:p>
      </dgm:t>
    </dgm:pt>
    <dgm:pt modelId="{ED742FC5-4113-436E-90E9-C95B78E2E1C9}" type="parTrans" cxnId="{F8E4A3CD-7085-471B-9BFF-30CB4C7F5C58}">
      <dgm:prSet/>
      <dgm:spPr/>
      <dgm:t>
        <a:bodyPr/>
        <a:lstStyle/>
        <a:p>
          <a:endParaRPr lang="en-GB" sz="1000" b="1"/>
        </a:p>
      </dgm:t>
    </dgm:pt>
    <dgm:pt modelId="{A6574B03-9582-430A-95E2-816945DC8688}" type="sibTrans" cxnId="{F8E4A3CD-7085-471B-9BFF-30CB4C7F5C58}">
      <dgm:prSet/>
      <dgm:spPr/>
      <dgm:t>
        <a:bodyPr/>
        <a:lstStyle/>
        <a:p>
          <a:endParaRPr lang="en-GB"/>
        </a:p>
      </dgm:t>
    </dgm:pt>
    <dgm:pt modelId="{BF164832-30CD-4785-9387-FCB9F8A758F8}">
      <dgm:prSet custT="1"/>
      <dgm:spPr/>
      <dgm:t>
        <a:bodyPr/>
        <a:lstStyle/>
        <a:p>
          <a:r>
            <a:rPr lang="en-GB" sz="1000" b="1" dirty="0"/>
            <a:t>Social Work Transport</a:t>
          </a:r>
        </a:p>
      </dgm:t>
    </dgm:pt>
    <dgm:pt modelId="{AC5FD4C8-9477-44EA-8957-2B6899EB55DD}" type="parTrans" cxnId="{9F5C712F-6560-44F7-9BA1-3ACC7373CD05}">
      <dgm:prSet/>
      <dgm:spPr/>
      <dgm:t>
        <a:bodyPr/>
        <a:lstStyle/>
        <a:p>
          <a:endParaRPr lang="en-GB" sz="1000" b="1"/>
        </a:p>
      </dgm:t>
    </dgm:pt>
    <dgm:pt modelId="{82A48A6C-BCC5-409D-BA3F-6D3C5CBCFF0F}" type="sibTrans" cxnId="{9F5C712F-6560-44F7-9BA1-3ACC7373CD05}">
      <dgm:prSet/>
      <dgm:spPr/>
      <dgm:t>
        <a:bodyPr/>
        <a:lstStyle/>
        <a:p>
          <a:endParaRPr lang="en-GB"/>
        </a:p>
      </dgm:t>
    </dgm:pt>
    <dgm:pt modelId="{2F70AF16-ECCE-4DB6-83AB-C9241EEF6AEA}">
      <dgm:prSet custT="1"/>
      <dgm:spPr/>
      <dgm:t>
        <a:bodyPr/>
        <a:lstStyle/>
        <a:p>
          <a:r>
            <a:rPr lang="en-GB" sz="1000" b="1" dirty="0"/>
            <a:t>Secure Care Transport</a:t>
          </a:r>
        </a:p>
      </dgm:t>
    </dgm:pt>
    <dgm:pt modelId="{D521A6C8-B2A5-42AC-9C6A-86E3F63392BD}" type="parTrans" cxnId="{C6EC96A2-39B8-48AE-8435-725BE9B8F536}">
      <dgm:prSet/>
      <dgm:spPr/>
      <dgm:t>
        <a:bodyPr/>
        <a:lstStyle/>
        <a:p>
          <a:endParaRPr lang="en-GB" sz="1000" b="1"/>
        </a:p>
      </dgm:t>
    </dgm:pt>
    <dgm:pt modelId="{47CB1D77-136B-4395-8BB8-19F4A1CC76BE}" type="sibTrans" cxnId="{C6EC96A2-39B8-48AE-8435-725BE9B8F536}">
      <dgm:prSet/>
      <dgm:spPr/>
      <dgm:t>
        <a:bodyPr/>
        <a:lstStyle/>
        <a:p>
          <a:endParaRPr lang="en-GB"/>
        </a:p>
      </dgm:t>
    </dgm:pt>
    <dgm:pt modelId="{C4CCCBE7-08DD-4AD1-89CB-2503E4DEBC4C}">
      <dgm:prSet custT="1"/>
      <dgm:spPr/>
      <dgm:t>
        <a:bodyPr/>
        <a:lstStyle/>
        <a:p>
          <a:r>
            <a:rPr lang="en-GB" sz="1000" b="1" dirty="0"/>
            <a:t>Apprenticeship Training Transport</a:t>
          </a:r>
        </a:p>
      </dgm:t>
    </dgm:pt>
    <dgm:pt modelId="{5C259151-318C-40AB-8178-594CA8CE5163}" type="parTrans" cxnId="{F0E4A126-1F55-4EAB-A955-027D07FF63AB}">
      <dgm:prSet/>
      <dgm:spPr/>
      <dgm:t>
        <a:bodyPr/>
        <a:lstStyle/>
        <a:p>
          <a:endParaRPr lang="en-GB" sz="1000" b="1"/>
        </a:p>
      </dgm:t>
    </dgm:pt>
    <dgm:pt modelId="{B56511A6-9D68-447A-AD2D-141932D5072F}" type="sibTrans" cxnId="{F0E4A126-1F55-4EAB-A955-027D07FF63AB}">
      <dgm:prSet/>
      <dgm:spPr/>
      <dgm:t>
        <a:bodyPr/>
        <a:lstStyle/>
        <a:p>
          <a:endParaRPr lang="en-GB"/>
        </a:p>
      </dgm:t>
    </dgm:pt>
    <dgm:pt modelId="{DF4F9FCA-688E-47B2-A72B-A9808B9D8AFD}">
      <dgm:prSet custT="1"/>
      <dgm:spPr/>
      <dgm:t>
        <a:bodyPr/>
        <a:lstStyle/>
        <a:p>
          <a:r>
            <a:rPr lang="en-GB" sz="1000" b="1" dirty="0"/>
            <a:t>Miscellaneous Transport</a:t>
          </a:r>
        </a:p>
      </dgm:t>
    </dgm:pt>
    <dgm:pt modelId="{97952DC5-52D7-4202-90E5-546C14318CCE}" type="parTrans" cxnId="{4435CFC2-4198-4B52-A894-BEB464E3B4ED}">
      <dgm:prSet/>
      <dgm:spPr/>
      <dgm:t>
        <a:bodyPr/>
        <a:lstStyle/>
        <a:p>
          <a:endParaRPr lang="en-GB" sz="1000" b="1"/>
        </a:p>
      </dgm:t>
    </dgm:pt>
    <dgm:pt modelId="{CF900AA6-2386-4098-A859-FFCEAE65ACA6}" type="sibTrans" cxnId="{4435CFC2-4198-4B52-A894-BEB464E3B4ED}">
      <dgm:prSet/>
      <dgm:spPr/>
      <dgm:t>
        <a:bodyPr/>
        <a:lstStyle/>
        <a:p>
          <a:endParaRPr lang="en-GB"/>
        </a:p>
      </dgm:t>
    </dgm:pt>
    <dgm:pt modelId="{5E31AF73-231C-4FE3-B5D7-8EE159A99198}">
      <dgm:prSet custT="1"/>
      <dgm:spPr/>
      <dgm:t>
        <a:bodyPr/>
        <a:lstStyle/>
        <a:p>
          <a:r>
            <a:rPr lang="en-GB" sz="1000" b="1" dirty="0"/>
            <a:t>Internal Spend Opportunities</a:t>
          </a:r>
        </a:p>
      </dgm:t>
    </dgm:pt>
    <dgm:pt modelId="{90D7B745-08CA-42C6-9066-350E83FE2878}" type="parTrans" cxnId="{A7FAD3C8-61B0-47FD-AFD3-2353CA750D05}">
      <dgm:prSet/>
      <dgm:spPr/>
      <dgm:t>
        <a:bodyPr/>
        <a:lstStyle/>
        <a:p>
          <a:endParaRPr lang="en-GB" sz="1000" b="1"/>
        </a:p>
      </dgm:t>
    </dgm:pt>
    <dgm:pt modelId="{BE26C516-2200-4BD7-B457-23EDB526B4DC}" type="sibTrans" cxnId="{A7FAD3C8-61B0-47FD-AFD3-2353CA750D05}">
      <dgm:prSet/>
      <dgm:spPr/>
      <dgm:t>
        <a:bodyPr/>
        <a:lstStyle/>
        <a:p>
          <a:endParaRPr lang="en-GB"/>
        </a:p>
      </dgm:t>
    </dgm:pt>
    <dgm:pt modelId="{E97F765B-80FB-477D-A8AF-AA5305711FEE}">
      <dgm:prSet custT="1"/>
      <dgm:spPr/>
      <dgm:t>
        <a:bodyPr/>
        <a:lstStyle/>
        <a:p>
          <a:r>
            <a:rPr lang="en-GB" sz="1000" b="1"/>
            <a:t>Health &amp; Social Care Integration</a:t>
          </a:r>
        </a:p>
      </dgm:t>
    </dgm:pt>
    <dgm:pt modelId="{91EDAD9D-C79F-48E9-AC84-7AFCC785403E}" type="parTrans" cxnId="{7FAEAAE2-71E3-4E3A-B042-4358030F6DA9}">
      <dgm:prSet/>
      <dgm:spPr/>
      <dgm:t>
        <a:bodyPr/>
        <a:lstStyle/>
        <a:p>
          <a:endParaRPr lang="en-GB" sz="1000" b="1"/>
        </a:p>
      </dgm:t>
    </dgm:pt>
    <dgm:pt modelId="{57E95487-17CD-4712-9432-69F0B381680B}" type="sibTrans" cxnId="{7FAEAAE2-71E3-4E3A-B042-4358030F6DA9}">
      <dgm:prSet/>
      <dgm:spPr/>
      <dgm:t>
        <a:bodyPr/>
        <a:lstStyle/>
        <a:p>
          <a:endParaRPr lang="en-GB"/>
        </a:p>
      </dgm:t>
    </dgm:pt>
    <dgm:pt modelId="{8AE90684-573A-466C-87E3-DA3E4B1A3E67}" type="pres">
      <dgm:prSet presAssocID="{AA5081C3-5BA6-431B-8095-42C2E44D7333}" presName="composite" presStyleCnt="0">
        <dgm:presLayoutVars>
          <dgm:chMax val="1"/>
          <dgm:dir/>
          <dgm:resizeHandles val="exact"/>
        </dgm:presLayoutVars>
      </dgm:prSet>
      <dgm:spPr/>
    </dgm:pt>
    <dgm:pt modelId="{354DCADB-6EAD-4404-B3AC-3BBBB02EE6DB}" type="pres">
      <dgm:prSet presAssocID="{AA5081C3-5BA6-431B-8095-42C2E44D7333}" presName="radial" presStyleCnt="0">
        <dgm:presLayoutVars>
          <dgm:animLvl val="ctr"/>
        </dgm:presLayoutVars>
      </dgm:prSet>
      <dgm:spPr/>
    </dgm:pt>
    <dgm:pt modelId="{8E1CED0C-F771-49CE-A1F1-EF7E1610C6CE}" type="pres">
      <dgm:prSet presAssocID="{89C925B8-D979-45EA-B8DA-694E7CF17D96}" presName="centerShape" presStyleLbl="vennNode1" presStyleIdx="0" presStyleCnt="17" custScaleX="144178" custScaleY="144178"/>
      <dgm:spPr/>
    </dgm:pt>
    <dgm:pt modelId="{510D0211-D5D4-4F84-8792-C8E6370D2A68}" type="pres">
      <dgm:prSet presAssocID="{3B544DC2-6D02-4E0C-9129-2E32F4B64AB0}" presName="node" presStyleLbl="vennNode1" presStyleIdx="1" presStyleCnt="17" custScaleX="119156" custScaleY="119156">
        <dgm:presLayoutVars>
          <dgm:bulletEnabled val="1"/>
        </dgm:presLayoutVars>
      </dgm:prSet>
      <dgm:spPr/>
    </dgm:pt>
    <dgm:pt modelId="{2DCDF25F-53D9-4879-B5D2-029F568B6509}" type="pres">
      <dgm:prSet presAssocID="{6D7A4B5F-46C1-4476-96EA-655C09311F5E}" presName="node" presStyleLbl="vennNode1" presStyleIdx="2" presStyleCnt="17" custScaleX="119156" custScaleY="119156" custRadScaleRad="103767" custRadScaleInc="20375">
        <dgm:presLayoutVars>
          <dgm:bulletEnabled val="1"/>
        </dgm:presLayoutVars>
      </dgm:prSet>
      <dgm:spPr/>
    </dgm:pt>
    <dgm:pt modelId="{40143E2C-5050-4E38-87FD-AD5FD91E9E3E}" type="pres">
      <dgm:prSet presAssocID="{01B23715-9EB0-478B-A186-36752FCA4B16}" presName="node" presStyleLbl="vennNode1" presStyleIdx="3" presStyleCnt="17" custScaleX="119156" custScaleY="119156" custRadScaleRad="113443" custRadScaleInc="28625">
        <dgm:presLayoutVars>
          <dgm:bulletEnabled val="1"/>
        </dgm:presLayoutVars>
      </dgm:prSet>
      <dgm:spPr/>
    </dgm:pt>
    <dgm:pt modelId="{4AC8A701-4106-4ABB-8C3E-7C63C63E1D3D}" type="pres">
      <dgm:prSet presAssocID="{B933FDBC-C57A-4969-9B45-E97EF54C3B4E}" presName="node" presStyleLbl="vennNode1" presStyleIdx="4" presStyleCnt="17" custScaleX="119156" custScaleY="119156" custRadScaleRad="124584" custRadScaleInc="20495">
        <dgm:presLayoutVars>
          <dgm:bulletEnabled val="1"/>
        </dgm:presLayoutVars>
      </dgm:prSet>
      <dgm:spPr/>
    </dgm:pt>
    <dgm:pt modelId="{B99222CF-8E5F-4C93-8B31-5EAAF1F7409C}" type="pres">
      <dgm:prSet presAssocID="{1EE7853F-72C5-4087-8289-1C44E332EB0F}" presName="node" presStyleLbl="vennNode1" presStyleIdx="5" presStyleCnt="17" custScaleX="119156" custScaleY="119156" custRadScaleRad="146756">
        <dgm:presLayoutVars>
          <dgm:bulletEnabled val="1"/>
        </dgm:presLayoutVars>
      </dgm:prSet>
      <dgm:spPr/>
    </dgm:pt>
    <dgm:pt modelId="{29B7A898-68F7-4C7A-AC19-44D0365CBF59}" type="pres">
      <dgm:prSet presAssocID="{6CDB4C1E-87F7-4ECE-9E82-B4CDA7FA0A1C}" presName="node" presStyleLbl="vennNode1" presStyleIdx="6" presStyleCnt="17" custScaleX="119156" custScaleY="119156" custRadScaleRad="124584" custRadScaleInc="-20495">
        <dgm:presLayoutVars>
          <dgm:bulletEnabled val="1"/>
        </dgm:presLayoutVars>
      </dgm:prSet>
      <dgm:spPr/>
    </dgm:pt>
    <dgm:pt modelId="{9B51A79D-EE8E-4C27-8ED6-ADF5DB0D032B}" type="pres">
      <dgm:prSet presAssocID="{AFAF011D-E42E-4A02-8633-169A3F5491FF}" presName="node" presStyleLbl="vennNode1" presStyleIdx="7" presStyleCnt="17" custScaleX="119156" custScaleY="119156" custRadScaleRad="113443" custRadScaleInc="-28625">
        <dgm:presLayoutVars>
          <dgm:bulletEnabled val="1"/>
        </dgm:presLayoutVars>
      </dgm:prSet>
      <dgm:spPr/>
    </dgm:pt>
    <dgm:pt modelId="{BD34F002-0E1F-4D80-ABA4-EB97FB110736}" type="pres">
      <dgm:prSet presAssocID="{50E1E6AE-45F0-47BB-B04E-BB1307B737D2}" presName="node" presStyleLbl="vennNode1" presStyleIdx="8" presStyleCnt="17" custScaleX="119156" custScaleY="119156" custRadScaleRad="103767" custRadScaleInc="-20375">
        <dgm:presLayoutVars>
          <dgm:bulletEnabled val="1"/>
        </dgm:presLayoutVars>
      </dgm:prSet>
      <dgm:spPr/>
    </dgm:pt>
    <dgm:pt modelId="{BE708203-CF70-4C0D-B474-8B8F8F22D596}" type="pres">
      <dgm:prSet presAssocID="{6E78C95B-1C4C-4656-B614-40B612A54A4B}" presName="node" presStyleLbl="vennNode1" presStyleIdx="9" presStyleCnt="17" custScaleX="119156" custScaleY="119156">
        <dgm:presLayoutVars>
          <dgm:bulletEnabled val="1"/>
        </dgm:presLayoutVars>
      </dgm:prSet>
      <dgm:spPr/>
    </dgm:pt>
    <dgm:pt modelId="{A895962E-1B38-4E3A-B67A-A6D0FEDA3FC4}" type="pres">
      <dgm:prSet presAssocID="{22E3A263-0CB9-4FB7-B10B-BF3F8673DA18}" presName="node" presStyleLbl="vennNode1" presStyleIdx="10" presStyleCnt="17" custScaleX="119156" custScaleY="119156" custRadScaleRad="104554" custRadScaleInc="24066">
        <dgm:presLayoutVars>
          <dgm:bulletEnabled val="1"/>
        </dgm:presLayoutVars>
      </dgm:prSet>
      <dgm:spPr/>
    </dgm:pt>
    <dgm:pt modelId="{A159ED26-88D3-419B-A956-C7FE7218D5EA}" type="pres">
      <dgm:prSet presAssocID="{BF164832-30CD-4785-9387-FCB9F8A758F8}" presName="node" presStyleLbl="vennNode1" presStyleIdx="11" presStyleCnt="17" custScaleX="119156" custScaleY="119156" custRadScaleRad="117409" custRadScaleInc="35415">
        <dgm:presLayoutVars>
          <dgm:bulletEnabled val="1"/>
        </dgm:presLayoutVars>
      </dgm:prSet>
      <dgm:spPr/>
    </dgm:pt>
    <dgm:pt modelId="{D8B76905-B7F6-49E4-B173-113F3FF4049B}" type="pres">
      <dgm:prSet presAssocID="{2F70AF16-ECCE-4DB6-83AB-C9241EEF6AEA}" presName="node" presStyleLbl="vennNode1" presStyleIdx="12" presStyleCnt="17" custScaleX="119156" custScaleY="119156" custRadScaleRad="130955" custRadScaleInc="24484">
        <dgm:presLayoutVars>
          <dgm:bulletEnabled val="1"/>
        </dgm:presLayoutVars>
      </dgm:prSet>
      <dgm:spPr/>
    </dgm:pt>
    <dgm:pt modelId="{6248B697-90AC-41F7-AE34-762E38373DF9}" type="pres">
      <dgm:prSet presAssocID="{C4CCCBE7-08DD-4AD1-89CB-2503E4DEBC4C}" presName="node" presStyleLbl="vennNode1" presStyleIdx="13" presStyleCnt="17" custScaleX="119156" custScaleY="119156" custRadScaleRad="148458">
        <dgm:presLayoutVars>
          <dgm:bulletEnabled val="1"/>
        </dgm:presLayoutVars>
      </dgm:prSet>
      <dgm:spPr/>
    </dgm:pt>
    <dgm:pt modelId="{3895C529-87D3-4C4A-A677-548D73A93386}" type="pres">
      <dgm:prSet presAssocID="{DF4F9FCA-688E-47B2-A72B-A9808B9D8AFD}" presName="node" presStyleLbl="vennNode1" presStyleIdx="14" presStyleCnt="17" custScaleX="119156" custScaleY="119156" custRadScaleRad="130955" custRadScaleInc="-24484">
        <dgm:presLayoutVars>
          <dgm:bulletEnabled val="1"/>
        </dgm:presLayoutVars>
      </dgm:prSet>
      <dgm:spPr/>
    </dgm:pt>
    <dgm:pt modelId="{A0BB2F40-2B8C-4116-A2CC-962F21D3C85F}" type="pres">
      <dgm:prSet presAssocID="{5E31AF73-231C-4FE3-B5D7-8EE159A99198}" presName="node" presStyleLbl="vennNode1" presStyleIdx="15" presStyleCnt="17" custScaleX="119156" custScaleY="119156" custRadScaleRad="117409" custRadScaleInc="-35415">
        <dgm:presLayoutVars>
          <dgm:bulletEnabled val="1"/>
        </dgm:presLayoutVars>
      </dgm:prSet>
      <dgm:spPr/>
    </dgm:pt>
    <dgm:pt modelId="{87AFAA9A-E517-46D6-B4BC-A37BC8C12849}" type="pres">
      <dgm:prSet presAssocID="{E97F765B-80FB-477D-A8AF-AA5305711FEE}" presName="node" presStyleLbl="vennNode1" presStyleIdx="16" presStyleCnt="17" custScaleX="119156" custScaleY="119156" custRadScaleRad="104554" custRadScaleInc="-24066">
        <dgm:presLayoutVars>
          <dgm:bulletEnabled val="1"/>
        </dgm:presLayoutVars>
      </dgm:prSet>
      <dgm:spPr/>
    </dgm:pt>
  </dgm:ptLst>
  <dgm:cxnLst>
    <dgm:cxn modelId="{1C87E90C-3972-4A61-89EF-0CD3FA610890}" type="presOf" srcId="{2F70AF16-ECCE-4DB6-83AB-C9241EEF6AEA}" destId="{D8B76905-B7F6-49E4-B173-113F3FF4049B}" srcOrd="0" destOrd="0" presId="urn:microsoft.com/office/officeart/2005/8/layout/radial3"/>
    <dgm:cxn modelId="{E8713910-9D9C-4A4C-B642-65C4AFE0CD87}" type="presOf" srcId="{6E78C95B-1C4C-4656-B614-40B612A54A4B}" destId="{BE708203-CF70-4C0D-B474-8B8F8F22D596}" srcOrd="0" destOrd="0" presId="urn:microsoft.com/office/officeart/2005/8/layout/radial3"/>
    <dgm:cxn modelId="{56E58021-2765-4F4C-92DD-ABE05E3D730A}" type="presOf" srcId="{DF4F9FCA-688E-47B2-A72B-A9808B9D8AFD}" destId="{3895C529-87D3-4C4A-A677-548D73A93386}" srcOrd="0" destOrd="0" presId="urn:microsoft.com/office/officeart/2005/8/layout/radial3"/>
    <dgm:cxn modelId="{E2DCCB21-EAE1-4D9A-B094-1A65A2AC8EDA}" type="presOf" srcId="{BF164832-30CD-4785-9387-FCB9F8A758F8}" destId="{A159ED26-88D3-419B-A956-C7FE7218D5EA}" srcOrd="0" destOrd="0" presId="urn:microsoft.com/office/officeart/2005/8/layout/radial3"/>
    <dgm:cxn modelId="{F0E4A126-1F55-4EAB-A955-027D07FF63AB}" srcId="{89C925B8-D979-45EA-B8DA-694E7CF17D96}" destId="{C4CCCBE7-08DD-4AD1-89CB-2503E4DEBC4C}" srcOrd="12" destOrd="0" parTransId="{5C259151-318C-40AB-8178-594CA8CE5163}" sibTransId="{B56511A6-9D68-447A-AD2D-141932D5072F}"/>
    <dgm:cxn modelId="{2FA4D126-5AFF-4EE5-94FB-372129227C25}" type="presOf" srcId="{6D7A4B5F-46C1-4476-96EA-655C09311F5E}" destId="{2DCDF25F-53D9-4879-B5D2-029F568B6509}" srcOrd="0" destOrd="0" presId="urn:microsoft.com/office/officeart/2005/8/layout/radial3"/>
    <dgm:cxn modelId="{B655412B-62DE-4672-8B24-B1E37D237EA2}" srcId="{89C925B8-D979-45EA-B8DA-694E7CF17D96}" destId="{50E1E6AE-45F0-47BB-B04E-BB1307B737D2}" srcOrd="7" destOrd="0" parTransId="{5B581AB1-C7FD-4DB3-AC50-7790C6692AFA}" sibTransId="{44E378DE-6C76-4D3F-BAE8-3BE17AF8075E}"/>
    <dgm:cxn modelId="{9F5C712F-6560-44F7-9BA1-3ACC7373CD05}" srcId="{89C925B8-D979-45EA-B8DA-694E7CF17D96}" destId="{BF164832-30CD-4785-9387-FCB9F8A758F8}" srcOrd="10" destOrd="0" parTransId="{AC5FD4C8-9477-44EA-8957-2B6899EB55DD}" sibTransId="{82A48A6C-BCC5-409D-BA3F-6D3C5CBCFF0F}"/>
    <dgm:cxn modelId="{99D40632-2405-493A-A668-E186D457CDD3}" type="presOf" srcId="{1EE7853F-72C5-4087-8289-1C44E332EB0F}" destId="{B99222CF-8E5F-4C93-8B31-5EAAF1F7409C}" srcOrd="0" destOrd="0" presId="urn:microsoft.com/office/officeart/2005/8/layout/radial3"/>
    <dgm:cxn modelId="{B2B2ED35-BE6B-4179-AE07-3A2638FE3321}" srcId="{89C925B8-D979-45EA-B8DA-694E7CF17D96}" destId="{01B23715-9EB0-478B-A186-36752FCA4B16}" srcOrd="2" destOrd="0" parTransId="{DA6D23EC-8D5C-488A-AEC4-845A85F200FA}" sibTransId="{25A104F5-437A-42B9-B6A8-A228BE5C512F}"/>
    <dgm:cxn modelId="{99C73237-B01C-4116-BB25-D7E0E23E06D8}" type="presOf" srcId="{E97F765B-80FB-477D-A8AF-AA5305711FEE}" destId="{87AFAA9A-E517-46D6-B4BC-A37BC8C12849}" srcOrd="0" destOrd="0" presId="urn:microsoft.com/office/officeart/2005/8/layout/radial3"/>
    <dgm:cxn modelId="{34CE3C3C-1D83-4945-B82C-722A7145840E}" type="presOf" srcId="{C4CCCBE7-08DD-4AD1-89CB-2503E4DEBC4C}" destId="{6248B697-90AC-41F7-AE34-762E38373DF9}" srcOrd="0" destOrd="0" presId="urn:microsoft.com/office/officeart/2005/8/layout/radial3"/>
    <dgm:cxn modelId="{ADC06F3D-1602-4BC3-9795-B23DE827FA6F}" type="presOf" srcId="{AA5081C3-5BA6-431B-8095-42C2E44D7333}" destId="{8AE90684-573A-466C-87E3-DA3E4B1A3E67}" srcOrd="0" destOrd="0" presId="urn:microsoft.com/office/officeart/2005/8/layout/radial3"/>
    <dgm:cxn modelId="{0EF46C5B-BF72-4956-862E-58FB283BE990}" srcId="{89C925B8-D979-45EA-B8DA-694E7CF17D96}" destId="{6CDB4C1E-87F7-4ECE-9E82-B4CDA7FA0A1C}" srcOrd="5" destOrd="0" parTransId="{33CCF846-A374-4408-83D4-47AAA170EA2B}" sibTransId="{CF604C4E-4D26-4CB1-9043-DB18B55ECE11}"/>
    <dgm:cxn modelId="{2CA4E36A-3761-4B73-A073-6BDA0989FA89}" srcId="{89C925B8-D979-45EA-B8DA-694E7CF17D96}" destId="{1EE7853F-72C5-4087-8289-1C44E332EB0F}" srcOrd="4" destOrd="0" parTransId="{478DDC08-5B87-4622-954B-AC7738A27CD2}" sibTransId="{F99FDD3E-50AA-4BFE-949B-B6DF66C37F7A}"/>
    <dgm:cxn modelId="{566B954D-21C4-4778-9DD2-78C89C15D7B8}" srcId="{89C925B8-D979-45EA-B8DA-694E7CF17D96}" destId="{6E78C95B-1C4C-4656-B614-40B612A54A4B}" srcOrd="8" destOrd="0" parTransId="{3B00ABAC-8A6A-496D-B1EB-F3ABD7BDF6E7}" sibTransId="{97F02CA3-5F58-4B84-A64B-7FF67328E9E1}"/>
    <dgm:cxn modelId="{02D51C75-F85A-4795-8916-F507E2490873}" srcId="{89C925B8-D979-45EA-B8DA-694E7CF17D96}" destId="{3B544DC2-6D02-4E0C-9129-2E32F4B64AB0}" srcOrd="0" destOrd="0" parTransId="{565CAD37-FB06-49DF-A01B-82001E8540C2}" sibTransId="{122A8BEF-9599-4BFA-AFB9-979A61167287}"/>
    <dgm:cxn modelId="{17DC7B59-F74D-4DD4-85E4-17514114F7C4}" srcId="{89C925B8-D979-45EA-B8DA-694E7CF17D96}" destId="{AFAF011D-E42E-4A02-8633-169A3F5491FF}" srcOrd="6" destOrd="0" parTransId="{BB89B4D5-6B00-4F0F-8B72-7120785B02DD}" sibTransId="{B0AEDCE3-6DB7-4766-888A-7A5F2494FB1A}"/>
    <dgm:cxn modelId="{8A669689-EC02-4B29-A079-887B59BEB224}" type="presOf" srcId="{01B23715-9EB0-478B-A186-36752FCA4B16}" destId="{40143E2C-5050-4E38-87FD-AD5FD91E9E3E}" srcOrd="0" destOrd="0" presId="urn:microsoft.com/office/officeart/2005/8/layout/radial3"/>
    <dgm:cxn modelId="{C6EC96A2-39B8-48AE-8435-725BE9B8F536}" srcId="{89C925B8-D979-45EA-B8DA-694E7CF17D96}" destId="{2F70AF16-ECCE-4DB6-83AB-C9241EEF6AEA}" srcOrd="11" destOrd="0" parTransId="{D521A6C8-B2A5-42AC-9C6A-86E3F63392BD}" sibTransId="{47CB1D77-136B-4395-8BB8-19F4A1CC76BE}"/>
    <dgm:cxn modelId="{4FF017A3-9F69-4A91-9E77-AB36C299C17A}" type="presOf" srcId="{89C925B8-D979-45EA-B8DA-694E7CF17D96}" destId="{8E1CED0C-F771-49CE-A1F1-EF7E1610C6CE}" srcOrd="0" destOrd="0" presId="urn:microsoft.com/office/officeart/2005/8/layout/radial3"/>
    <dgm:cxn modelId="{D6E14EA8-EC9E-4D88-BCA9-45FA29005E41}" type="presOf" srcId="{B933FDBC-C57A-4969-9B45-E97EF54C3B4E}" destId="{4AC8A701-4106-4ABB-8C3E-7C63C63E1D3D}" srcOrd="0" destOrd="0" presId="urn:microsoft.com/office/officeart/2005/8/layout/radial3"/>
    <dgm:cxn modelId="{133D61A9-442B-4215-ADF1-67EC5DD0A28B}" srcId="{AA5081C3-5BA6-431B-8095-42C2E44D7333}" destId="{89C925B8-D979-45EA-B8DA-694E7CF17D96}" srcOrd="0" destOrd="0" parTransId="{2BAB461E-F6FF-4920-AAC6-908728A65400}" sibTransId="{46E0894B-E6FD-41DC-9AC9-06084364FEF6}"/>
    <dgm:cxn modelId="{BB18BCB0-8356-4012-BCDD-F472E0AC3ADA}" type="presOf" srcId="{3B544DC2-6D02-4E0C-9129-2E32F4B64AB0}" destId="{510D0211-D5D4-4F84-8792-C8E6370D2A68}" srcOrd="0" destOrd="0" presId="urn:microsoft.com/office/officeart/2005/8/layout/radial3"/>
    <dgm:cxn modelId="{9FC3DBB1-5301-483B-89F7-26FE4419EE3E}" srcId="{89C925B8-D979-45EA-B8DA-694E7CF17D96}" destId="{6D7A4B5F-46C1-4476-96EA-655C09311F5E}" srcOrd="1" destOrd="0" parTransId="{15EAAC6A-0B5D-401A-9516-9EF8E146ED46}" sibTransId="{2209FFBB-CAAD-4E2A-872B-3EF7482FCD71}"/>
    <dgm:cxn modelId="{792B89C2-88BE-4F77-AD6B-6DCAFD6FF21B}" type="presOf" srcId="{50E1E6AE-45F0-47BB-B04E-BB1307B737D2}" destId="{BD34F002-0E1F-4D80-ABA4-EB97FB110736}" srcOrd="0" destOrd="0" presId="urn:microsoft.com/office/officeart/2005/8/layout/radial3"/>
    <dgm:cxn modelId="{4435CFC2-4198-4B52-A894-BEB464E3B4ED}" srcId="{89C925B8-D979-45EA-B8DA-694E7CF17D96}" destId="{DF4F9FCA-688E-47B2-A72B-A9808B9D8AFD}" srcOrd="13" destOrd="0" parTransId="{97952DC5-52D7-4202-90E5-546C14318CCE}" sibTransId="{CF900AA6-2386-4098-A859-FFCEAE65ACA6}"/>
    <dgm:cxn modelId="{A7743BC7-D5EE-4599-9E42-1BE33EF6AB1D}" type="presOf" srcId="{AFAF011D-E42E-4A02-8633-169A3F5491FF}" destId="{9B51A79D-EE8E-4C27-8ED6-ADF5DB0D032B}" srcOrd="0" destOrd="0" presId="urn:microsoft.com/office/officeart/2005/8/layout/radial3"/>
    <dgm:cxn modelId="{A7FAD3C8-61B0-47FD-AFD3-2353CA750D05}" srcId="{89C925B8-D979-45EA-B8DA-694E7CF17D96}" destId="{5E31AF73-231C-4FE3-B5D7-8EE159A99198}" srcOrd="14" destOrd="0" parTransId="{90D7B745-08CA-42C6-9066-350E83FE2878}" sibTransId="{BE26C516-2200-4BD7-B457-23EDB526B4DC}"/>
    <dgm:cxn modelId="{4DF76CCA-CE34-4700-B070-CB13CC96D869}" type="presOf" srcId="{5E31AF73-231C-4FE3-B5D7-8EE159A99198}" destId="{A0BB2F40-2B8C-4116-A2CC-962F21D3C85F}" srcOrd="0" destOrd="0" presId="urn:microsoft.com/office/officeart/2005/8/layout/radial3"/>
    <dgm:cxn modelId="{F8E4A3CD-7085-471B-9BFF-30CB4C7F5C58}" srcId="{89C925B8-D979-45EA-B8DA-694E7CF17D96}" destId="{22E3A263-0CB9-4FB7-B10B-BF3F8673DA18}" srcOrd="9" destOrd="0" parTransId="{ED742FC5-4113-436E-90E9-C95B78E2E1C9}" sibTransId="{A6574B03-9582-430A-95E2-816945DC8688}"/>
    <dgm:cxn modelId="{1D7CFBDA-CC63-4702-A02B-6771254B9DE4}" type="presOf" srcId="{6CDB4C1E-87F7-4ECE-9E82-B4CDA7FA0A1C}" destId="{29B7A898-68F7-4C7A-AC19-44D0365CBF59}" srcOrd="0" destOrd="0" presId="urn:microsoft.com/office/officeart/2005/8/layout/radial3"/>
    <dgm:cxn modelId="{382F40DB-0F28-4665-A690-9AF1AACA9DED}" type="presOf" srcId="{22E3A263-0CB9-4FB7-B10B-BF3F8673DA18}" destId="{A895962E-1B38-4E3A-B67A-A6D0FEDA3FC4}" srcOrd="0" destOrd="0" presId="urn:microsoft.com/office/officeart/2005/8/layout/radial3"/>
    <dgm:cxn modelId="{7FAEAAE2-71E3-4E3A-B042-4358030F6DA9}" srcId="{89C925B8-D979-45EA-B8DA-694E7CF17D96}" destId="{E97F765B-80FB-477D-A8AF-AA5305711FEE}" srcOrd="15" destOrd="0" parTransId="{91EDAD9D-C79F-48E9-AC84-7AFCC785403E}" sibTransId="{57E95487-17CD-4712-9432-69F0B381680B}"/>
    <dgm:cxn modelId="{734F72FF-E42B-4BA6-BBA5-483BE620B4AD}" srcId="{89C925B8-D979-45EA-B8DA-694E7CF17D96}" destId="{B933FDBC-C57A-4969-9B45-E97EF54C3B4E}" srcOrd="3" destOrd="0" parTransId="{BC70804D-8F84-465B-A0F8-C75972877DDA}" sibTransId="{28443627-DDA5-4002-9D9B-447357DE154D}"/>
    <dgm:cxn modelId="{BAA22699-ED2E-4D8E-87A9-C5E46D5FD0E1}" type="presParOf" srcId="{8AE90684-573A-466C-87E3-DA3E4B1A3E67}" destId="{354DCADB-6EAD-4404-B3AC-3BBBB02EE6DB}" srcOrd="0" destOrd="0" presId="urn:microsoft.com/office/officeart/2005/8/layout/radial3"/>
    <dgm:cxn modelId="{C2FEA14A-353A-42D4-A76D-DF10FB36C5FE}" type="presParOf" srcId="{354DCADB-6EAD-4404-B3AC-3BBBB02EE6DB}" destId="{8E1CED0C-F771-49CE-A1F1-EF7E1610C6CE}" srcOrd="0" destOrd="0" presId="urn:microsoft.com/office/officeart/2005/8/layout/radial3"/>
    <dgm:cxn modelId="{5A3DF98C-F98D-4AD7-8490-80108BCC9D21}" type="presParOf" srcId="{354DCADB-6EAD-4404-B3AC-3BBBB02EE6DB}" destId="{510D0211-D5D4-4F84-8792-C8E6370D2A68}" srcOrd="1" destOrd="0" presId="urn:microsoft.com/office/officeart/2005/8/layout/radial3"/>
    <dgm:cxn modelId="{5D79816D-7214-4977-BD89-5726543B8FB3}" type="presParOf" srcId="{354DCADB-6EAD-4404-B3AC-3BBBB02EE6DB}" destId="{2DCDF25F-53D9-4879-B5D2-029F568B6509}" srcOrd="2" destOrd="0" presId="urn:microsoft.com/office/officeart/2005/8/layout/radial3"/>
    <dgm:cxn modelId="{8D2DCDBC-4A84-4627-B6FA-240628FFBBC8}" type="presParOf" srcId="{354DCADB-6EAD-4404-B3AC-3BBBB02EE6DB}" destId="{40143E2C-5050-4E38-87FD-AD5FD91E9E3E}" srcOrd="3" destOrd="0" presId="urn:microsoft.com/office/officeart/2005/8/layout/radial3"/>
    <dgm:cxn modelId="{617487E8-B3AF-4B85-B90D-EA7CC8B54508}" type="presParOf" srcId="{354DCADB-6EAD-4404-B3AC-3BBBB02EE6DB}" destId="{4AC8A701-4106-4ABB-8C3E-7C63C63E1D3D}" srcOrd="4" destOrd="0" presId="urn:microsoft.com/office/officeart/2005/8/layout/radial3"/>
    <dgm:cxn modelId="{980CEA98-FEE9-4C5D-8ED7-9C07AB479318}" type="presParOf" srcId="{354DCADB-6EAD-4404-B3AC-3BBBB02EE6DB}" destId="{B99222CF-8E5F-4C93-8B31-5EAAF1F7409C}" srcOrd="5" destOrd="0" presId="urn:microsoft.com/office/officeart/2005/8/layout/radial3"/>
    <dgm:cxn modelId="{68F1B85D-B852-428B-865E-E9AE45DCB141}" type="presParOf" srcId="{354DCADB-6EAD-4404-B3AC-3BBBB02EE6DB}" destId="{29B7A898-68F7-4C7A-AC19-44D0365CBF59}" srcOrd="6" destOrd="0" presId="urn:microsoft.com/office/officeart/2005/8/layout/radial3"/>
    <dgm:cxn modelId="{FCEC2D4A-A908-4234-A1D6-946178FD5CE2}" type="presParOf" srcId="{354DCADB-6EAD-4404-B3AC-3BBBB02EE6DB}" destId="{9B51A79D-EE8E-4C27-8ED6-ADF5DB0D032B}" srcOrd="7" destOrd="0" presId="urn:microsoft.com/office/officeart/2005/8/layout/radial3"/>
    <dgm:cxn modelId="{09B490BB-1E2F-43E0-B2CE-C074A9FFDD58}" type="presParOf" srcId="{354DCADB-6EAD-4404-B3AC-3BBBB02EE6DB}" destId="{BD34F002-0E1F-4D80-ABA4-EB97FB110736}" srcOrd="8" destOrd="0" presId="urn:microsoft.com/office/officeart/2005/8/layout/radial3"/>
    <dgm:cxn modelId="{CB867478-A1AD-4E97-9902-83B323D36B71}" type="presParOf" srcId="{354DCADB-6EAD-4404-B3AC-3BBBB02EE6DB}" destId="{BE708203-CF70-4C0D-B474-8B8F8F22D596}" srcOrd="9" destOrd="0" presId="urn:microsoft.com/office/officeart/2005/8/layout/radial3"/>
    <dgm:cxn modelId="{07D57CCD-3F13-4091-8E4C-99BE47179FFD}" type="presParOf" srcId="{354DCADB-6EAD-4404-B3AC-3BBBB02EE6DB}" destId="{A895962E-1B38-4E3A-B67A-A6D0FEDA3FC4}" srcOrd="10" destOrd="0" presId="urn:microsoft.com/office/officeart/2005/8/layout/radial3"/>
    <dgm:cxn modelId="{0E5A2BCA-2C62-4B8C-A90F-2A3B9F739B28}" type="presParOf" srcId="{354DCADB-6EAD-4404-B3AC-3BBBB02EE6DB}" destId="{A159ED26-88D3-419B-A956-C7FE7218D5EA}" srcOrd="11" destOrd="0" presId="urn:microsoft.com/office/officeart/2005/8/layout/radial3"/>
    <dgm:cxn modelId="{179FC468-3F23-4FB4-8C95-E07A81EF70E6}" type="presParOf" srcId="{354DCADB-6EAD-4404-B3AC-3BBBB02EE6DB}" destId="{D8B76905-B7F6-49E4-B173-113F3FF4049B}" srcOrd="12" destOrd="0" presId="urn:microsoft.com/office/officeart/2005/8/layout/radial3"/>
    <dgm:cxn modelId="{DB13011E-4DDB-45AB-A008-96DA709C184A}" type="presParOf" srcId="{354DCADB-6EAD-4404-B3AC-3BBBB02EE6DB}" destId="{6248B697-90AC-41F7-AE34-762E38373DF9}" srcOrd="13" destOrd="0" presId="urn:microsoft.com/office/officeart/2005/8/layout/radial3"/>
    <dgm:cxn modelId="{24D41F5B-1052-48A1-856D-1AD403E5B281}" type="presParOf" srcId="{354DCADB-6EAD-4404-B3AC-3BBBB02EE6DB}" destId="{3895C529-87D3-4C4A-A677-548D73A93386}" srcOrd="14" destOrd="0" presId="urn:microsoft.com/office/officeart/2005/8/layout/radial3"/>
    <dgm:cxn modelId="{FA54268B-35B2-4170-827B-1B1103A3E6C3}" type="presParOf" srcId="{354DCADB-6EAD-4404-B3AC-3BBBB02EE6DB}" destId="{A0BB2F40-2B8C-4116-A2CC-962F21D3C85F}" srcOrd="15" destOrd="0" presId="urn:microsoft.com/office/officeart/2005/8/layout/radial3"/>
    <dgm:cxn modelId="{99050FCB-D4D8-47C3-9DE0-CAB4A850CBAC}" type="presParOf" srcId="{354DCADB-6EAD-4404-B3AC-3BBBB02EE6DB}" destId="{87AFAA9A-E517-46D6-B4BC-A37BC8C12849}" srcOrd="16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A5081C3-5BA6-431B-8095-42C2E44D7333}" type="doc">
      <dgm:prSet loTypeId="urn:microsoft.com/office/officeart/2005/8/layout/radial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89C925B8-D979-45EA-B8DA-694E7CF17D96}">
      <dgm:prSet phldrT="[Text]"/>
      <dgm:spPr>
        <a:solidFill>
          <a:schemeClr val="accent2">
            <a:lumMod val="75000"/>
            <a:alpha val="50000"/>
          </a:schemeClr>
        </a:solidFill>
      </dgm:spPr>
      <dgm:t>
        <a:bodyPr/>
        <a:lstStyle/>
        <a:p>
          <a:r>
            <a:rPr lang="en-GB" dirty="0"/>
            <a:t>Corporate/</a:t>
          </a:r>
        </a:p>
        <a:p>
          <a:r>
            <a:rPr lang="en-GB" dirty="0"/>
            <a:t>Facilities Management</a:t>
          </a:r>
        </a:p>
      </dgm:t>
    </dgm:pt>
    <dgm:pt modelId="{2BAB461E-F6FF-4920-AAC6-908728A65400}" type="parTrans" cxnId="{133D61A9-442B-4215-ADF1-67EC5DD0A28B}">
      <dgm:prSet/>
      <dgm:spPr/>
      <dgm:t>
        <a:bodyPr/>
        <a:lstStyle/>
        <a:p>
          <a:endParaRPr lang="en-GB"/>
        </a:p>
      </dgm:t>
    </dgm:pt>
    <dgm:pt modelId="{46E0894B-E6FD-41DC-9AC9-06084364FEF6}" type="sibTrans" cxnId="{133D61A9-442B-4215-ADF1-67EC5DD0A28B}">
      <dgm:prSet/>
      <dgm:spPr/>
      <dgm:t>
        <a:bodyPr/>
        <a:lstStyle/>
        <a:p>
          <a:endParaRPr lang="en-GB"/>
        </a:p>
      </dgm:t>
    </dgm:pt>
    <dgm:pt modelId="{01829C8A-E2BE-4D82-93C7-828F34B54653}">
      <dgm:prSet phldrT="[Text]" custT="1"/>
      <dgm:spPr>
        <a:solidFill>
          <a:schemeClr val="accent2">
            <a:lumMod val="75000"/>
            <a:alpha val="50000"/>
          </a:schemeClr>
        </a:solidFill>
      </dgm:spPr>
      <dgm:t>
        <a:bodyPr/>
        <a:lstStyle/>
        <a:p>
          <a:r>
            <a:rPr lang="en-GB" sz="1000" dirty="0"/>
            <a:t>Consultancy</a:t>
          </a:r>
        </a:p>
      </dgm:t>
    </dgm:pt>
    <dgm:pt modelId="{002D4329-52B8-49D3-8D36-D337080703D6}" type="parTrans" cxnId="{F18F8C96-4262-4E4A-A5F4-B3E90F5CCF48}">
      <dgm:prSet/>
      <dgm:spPr/>
      <dgm:t>
        <a:bodyPr/>
        <a:lstStyle/>
        <a:p>
          <a:endParaRPr lang="en-GB"/>
        </a:p>
      </dgm:t>
    </dgm:pt>
    <dgm:pt modelId="{935D64E4-083F-4901-ABB1-797ACE08F7A7}" type="sibTrans" cxnId="{F18F8C96-4262-4E4A-A5F4-B3E90F5CCF48}">
      <dgm:prSet/>
      <dgm:spPr/>
      <dgm:t>
        <a:bodyPr/>
        <a:lstStyle/>
        <a:p>
          <a:endParaRPr lang="en-GB"/>
        </a:p>
      </dgm:t>
    </dgm:pt>
    <dgm:pt modelId="{D322E934-E5BF-4393-B734-DF428393B16D}">
      <dgm:prSet phldrT="[Text]" custT="1"/>
      <dgm:spPr>
        <a:solidFill>
          <a:schemeClr val="accent2">
            <a:lumMod val="75000"/>
            <a:alpha val="50000"/>
          </a:schemeClr>
        </a:solidFill>
      </dgm:spPr>
      <dgm:t>
        <a:bodyPr/>
        <a:lstStyle/>
        <a:p>
          <a:r>
            <a:rPr lang="en-GB" sz="1000" dirty="0"/>
            <a:t>H.R</a:t>
          </a:r>
          <a:r>
            <a:rPr lang="en-GB" sz="600" dirty="0"/>
            <a:t>.</a:t>
          </a:r>
        </a:p>
      </dgm:t>
    </dgm:pt>
    <dgm:pt modelId="{0E546DDE-7E6B-4119-8663-660C531035A2}" type="parTrans" cxnId="{82C7A2D1-B4EF-48FC-97AB-DBF74E163C10}">
      <dgm:prSet/>
      <dgm:spPr/>
      <dgm:t>
        <a:bodyPr/>
        <a:lstStyle/>
        <a:p>
          <a:endParaRPr lang="en-GB"/>
        </a:p>
      </dgm:t>
    </dgm:pt>
    <dgm:pt modelId="{57CD0E79-FF3A-47E9-A90B-9185F784A1DF}" type="sibTrans" cxnId="{82C7A2D1-B4EF-48FC-97AB-DBF74E163C10}">
      <dgm:prSet/>
      <dgm:spPr/>
      <dgm:t>
        <a:bodyPr/>
        <a:lstStyle/>
        <a:p>
          <a:endParaRPr lang="en-GB"/>
        </a:p>
      </dgm:t>
    </dgm:pt>
    <dgm:pt modelId="{311ECE32-2F94-4C02-A525-9F2744C8A91E}">
      <dgm:prSet phldrT="[Text]" custT="1"/>
      <dgm:spPr>
        <a:solidFill>
          <a:schemeClr val="accent2">
            <a:lumMod val="75000"/>
            <a:alpha val="50000"/>
          </a:schemeClr>
        </a:solidFill>
      </dgm:spPr>
      <dgm:t>
        <a:bodyPr/>
        <a:lstStyle/>
        <a:p>
          <a:r>
            <a:rPr lang="en-GB" sz="1000" dirty="0"/>
            <a:t>Finance/ Insurance</a:t>
          </a:r>
        </a:p>
      </dgm:t>
    </dgm:pt>
    <dgm:pt modelId="{533AECBA-E928-42D2-A054-E8C719B11EB2}" type="parTrans" cxnId="{56A8FD35-28D2-4D88-B326-ED2A89B21281}">
      <dgm:prSet/>
      <dgm:spPr/>
      <dgm:t>
        <a:bodyPr/>
        <a:lstStyle/>
        <a:p>
          <a:endParaRPr lang="en-GB"/>
        </a:p>
      </dgm:t>
    </dgm:pt>
    <dgm:pt modelId="{34081E70-45C0-4E07-B289-D2F19A267702}" type="sibTrans" cxnId="{56A8FD35-28D2-4D88-B326-ED2A89B21281}">
      <dgm:prSet/>
      <dgm:spPr/>
      <dgm:t>
        <a:bodyPr/>
        <a:lstStyle/>
        <a:p>
          <a:endParaRPr lang="en-GB"/>
        </a:p>
      </dgm:t>
    </dgm:pt>
    <dgm:pt modelId="{15AA40F9-FA39-4224-8EC6-C2D9AD63397D}">
      <dgm:prSet phldrT="[Text]" custT="1"/>
      <dgm:spPr>
        <a:solidFill>
          <a:schemeClr val="accent2">
            <a:lumMod val="75000"/>
            <a:alpha val="50000"/>
          </a:schemeClr>
        </a:solidFill>
      </dgm:spPr>
      <dgm:t>
        <a:bodyPr/>
        <a:lstStyle/>
        <a:p>
          <a:r>
            <a:rPr lang="en-GB" sz="1000" dirty="0"/>
            <a:t>Medica</a:t>
          </a:r>
          <a:r>
            <a:rPr lang="en-GB" sz="600" dirty="0"/>
            <a:t>l</a:t>
          </a:r>
        </a:p>
      </dgm:t>
    </dgm:pt>
    <dgm:pt modelId="{1F7258A5-4EF9-46FD-801F-28D4C0204C0F}" type="parTrans" cxnId="{5D11E05A-D9F5-4576-A971-5B2D16F1A014}">
      <dgm:prSet/>
      <dgm:spPr/>
      <dgm:t>
        <a:bodyPr/>
        <a:lstStyle/>
        <a:p>
          <a:endParaRPr lang="en-GB"/>
        </a:p>
      </dgm:t>
    </dgm:pt>
    <dgm:pt modelId="{3054C07E-0B2E-47F0-B6CC-14FEF4E86E78}" type="sibTrans" cxnId="{5D11E05A-D9F5-4576-A971-5B2D16F1A014}">
      <dgm:prSet/>
      <dgm:spPr/>
      <dgm:t>
        <a:bodyPr/>
        <a:lstStyle/>
        <a:p>
          <a:endParaRPr lang="en-GB"/>
        </a:p>
      </dgm:t>
    </dgm:pt>
    <dgm:pt modelId="{84F1AE3A-FCB1-4034-B9D5-ED2E094AB2E3}">
      <dgm:prSet phldrT="[Text]" custT="1"/>
      <dgm:spPr>
        <a:solidFill>
          <a:schemeClr val="accent2">
            <a:lumMod val="75000"/>
            <a:alpha val="50000"/>
          </a:schemeClr>
        </a:solidFill>
      </dgm:spPr>
      <dgm:t>
        <a:bodyPr/>
        <a:lstStyle/>
        <a:p>
          <a:r>
            <a:rPr lang="en-GB" sz="1000" dirty="0"/>
            <a:t>Creative </a:t>
          </a:r>
        </a:p>
        <a:p>
          <a:r>
            <a:rPr lang="en-GB" sz="1000" dirty="0"/>
            <a:t>Services</a:t>
          </a:r>
        </a:p>
      </dgm:t>
    </dgm:pt>
    <dgm:pt modelId="{313A4B15-C205-4B6A-A485-02E14A84646F}" type="parTrans" cxnId="{4F7CAB61-93EE-48F3-9B07-B7F65539F03D}">
      <dgm:prSet/>
      <dgm:spPr/>
      <dgm:t>
        <a:bodyPr/>
        <a:lstStyle/>
        <a:p>
          <a:endParaRPr lang="en-GB"/>
        </a:p>
      </dgm:t>
    </dgm:pt>
    <dgm:pt modelId="{6CB6B1D7-CD88-4AF4-8906-D79D22430894}" type="sibTrans" cxnId="{4F7CAB61-93EE-48F3-9B07-B7F65539F03D}">
      <dgm:prSet/>
      <dgm:spPr/>
      <dgm:t>
        <a:bodyPr/>
        <a:lstStyle/>
        <a:p>
          <a:endParaRPr lang="en-GB"/>
        </a:p>
      </dgm:t>
    </dgm:pt>
    <dgm:pt modelId="{38F377DB-EFD4-44F2-AE01-CD7E47D9F786}">
      <dgm:prSet phldrT="[Text]" custT="1"/>
      <dgm:spPr>
        <a:solidFill>
          <a:schemeClr val="accent2">
            <a:lumMod val="75000"/>
            <a:alpha val="50000"/>
          </a:schemeClr>
        </a:solidFill>
      </dgm:spPr>
      <dgm:t>
        <a:bodyPr/>
        <a:lstStyle/>
        <a:p>
          <a:r>
            <a:rPr lang="en-GB" sz="1000" dirty="0"/>
            <a:t>Corporate Services</a:t>
          </a:r>
        </a:p>
      </dgm:t>
    </dgm:pt>
    <dgm:pt modelId="{2B2D4D99-D145-49C2-AA27-86DB9541B510}" type="parTrans" cxnId="{C5ACC20C-AFAE-498E-AC92-E2EE1AFFA14E}">
      <dgm:prSet/>
      <dgm:spPr/>
      <dgm:t>
        <a:bodyPr/>
        <a:lstStyle/>
        <a:p>
          <a:endParaRPr lang="en-GB"/>
        </a:p>
      </dgm:t>
    </dgm:pt>
    <dgm:pt modelId="{3DC1F766-615D-41FB-B799-EF4379FA5AAC}" type="sibTrans" cxnId="{C5ACC20C-AFAE-498E-AC92-E2EE1AFFA14E}">
      <dgm:prSet/>
      <dgm:spPr/>
      <dgm:t>
        <a:bodyPr/>
        <a:lstStyle/>
        <a:p>
          <a:endParaRPr lang="en-GB"/>
        </a:p>
      </dgm:t>
    </dgm:pt>
    <dgm:pt modelId="{D109B2FC-EFF3-4DFB-BF43-0DDA7D806FD8}">
      <dgm:prSet phldrT="[Text]" custT="1"/>
      <dgm:spPr>
        <a:solidFill>
          <a:schemeClr val="accent2">
            <a:lumMod val="75000"/>
            <a:alpha val="50000"/>
          </a:schemeClr>
        </a:solidFill>
      </dgm:spPr>
      <dgm:t>
        <a:bodyPr/>
        <a:lstStyle/>
        <a:p>
          <a:r>
            <a:rPr lang="en-GB" sz="1000" baseline="0" dirty="0"/>
            <a:t>Office </a:t>
          </a:r>
        </a:p>
        <a:p>
          <a:r>
            <a:rPr lang="en-GB" sz="1000" baseline="0" dirty="0"/>
            <a:t>Supplies</a:t>
          </a:r>
        </a:p>
      </dgm:t>
    </dgm:pt>
    <dgm:pt modelId="{1B582058-0B89-4D9D-B291-11DB09922C23}" type="parTrans" cxnId="{1C3F13B8-4D9B-4905-A82B-334C93B7B516}">
      <dgm:prSet/>
      <dgm:spPr/>
      <dgm:t>
        <a:bodyPr/>
        <a:lstStyle/>
        <a:p>
          <a:endParaRPr lang="en-GB"/>
        </a:p>
      </dgm:t>
    </dgm:pt>
    <dgm:pt modelId="{01A4601F-C01F-4A7A-855D-9BEBC82B13D2}" type="sibTrans" cxnId="{1C3F13B8-4D9B-4905-A82B-334C93B7B516}">
      <dgm:prSet/>
      <dgm:spPr/>
      <dgm:t>
        <a:bodyPr/>
        <a:lstStyle/>
        <a:p>
          <a:endParaRPr lang="en-GB"/>
        </a:p>
      </dgm:t>
    </dgm:pt>
    <dgm:pt modelId="{39B21136-CC83-4A09-B69E-7F5E8A496538}">
      <dgm:prSet phldrT="[Text]" custT="1"/>
      <dgm:spPr>
        <a:solidFill>
          <a:schemeClr val="accent2">
            <a:lumMod val="75000"/>
            <a:alpha val="50000"/>
          </a:schemeClr>
        </a:solidFill>
      </dgm:spPr>
      <dgm:t>
        <a:bodyPr/>
        <a:lstStyle/>
        <a:p>
          <a:r>
            <a:rPr lang="en-GB" sz="1000" baseline="0" dirty="0"/>
            <a:t>Libraries</a:t>
          </a:r>
        </a:p>
      </dgm:t>
    </dgm:pt>
    <dgm:pt modelId="{2E29406B-A34D-4B3F-AA3F-5836E4FF9E0E}" type="parTrans" cxnId="{9715D8DC-705E-4B96-A342-A7B9E7C2DE1F}">
      <dgm:prSet/>
      <dgm:spPr/>
      <dgm:t>
        <a:bodyPr/>
        <a:lstStyle/>
        <a:p>
          <a:endParaRPr lang="en-GB"/>
        </a:p>
      </dgm:t>
    </dgm:pt>
    <dgm:pt modelId="{B231F09C-A176-4F08-BAB8-CE97F4AABE30}" type="sibTrans" cxnId="{9715D8DC-705E-4B96-A342-A7B9E7C2DE1F}">
      <dgm:prSet/>
      <dgm:spPr/>
      <dgm:t>
        <a:bodyPr/>
        <a:lstStyle/>
        <a:p>
          <a:endParaRPr lang="en-GB"/>
        </a:p>
      </dgm:t>
    </dgm:pt>
    <dgm:pt modelId="{EA96DE85-BA2E-4B70-998F-F57F1B8235BD}">
      <dgm:prSet phldrT="[Text]" custT="1"/>
      <dgm:spPr>
        <a:solidFill>
          <a:schemeClr val="accent2">
            <a:lumMod val="75000"/>
            <a:alpha val="50000"/>
          </a:schemeClr>
        </a:solidFill>
      </dgm:spPr>
      <dgm:t>
        <a:bodyPr/>
        <a:lstStyle/>
        <a:p>
          <a:r>
            <a:rPr lang="en-GB" sz="1000" baseline="0" dirty="0"/>
            <a:t>Health &amp; </a:t>
          </a:r>
        </a:p>
        <a:p>
          <a:r>
            <a:rPr lang="en-GB" sz="1000" baseline="0" dirty="0"/>
            <a:t>Safety</a:t>
          </a:r>
        </a:p>
      </dgm:t>
    </dgm:pt>
    <dgm:pt modelId="{5415C122-95ED-4AF4-A770-BD353D65A4DB}" type="parTrans" cxnId="{06A364E8-90F1-43EB-AF71-950594AFA115}">
      <dgm:prSet/>
      <dgm:spPr/>
      <dgm:t>
        <a:bodyPr/>
        <a:lstStyle/>
        <a:p>
          <a:endParaRPr lang="en-GB"/>
        </a:p>
      </dgm:t>
    </dgm:pt>
    <dgm:pt modelId="{3169565B-E8A8-466C-96DC-6F5D76307354}" type="sibTrans" cxnId="{06A364E8-90F1-43EB-AF71-950594AFA115}">
      <dgm:prSet/>
      <dgm:spPr/>
      <dgm:t>
        <a:bodyPr/>
        <a:lstStyle/>
        <a:p>
          <a:endParaRPr lang="en-GB"/>
        </a:p>
      </dgm:t>
    </dgm:pt>
    <dgm:pt modelId="{A775602C-C7F6-4066-816D-6213606C8B97}">
      <dgm:prSet phldrT="[Text]" custT="1"/>
      <dgm:spPr>
        <a:solidFill>
          <a:schemeClr val="accent2">
            <a:lumMod val="75000"/>
            <a:alpha val="50000"/>
          </a:schemeClr>
        </a:solidFill>
      </dgm:spPr>
      <dgm:t>
        <a:bodyPr/>
        <a:lstStyle/>
        <a:p>
          <a:r>
            <a:rPr lang="en-GB" sz="1000" dirty="0"/>
            <a:t>Bereavement</a:t>
          </a:r>
          <a:r>
            <a:rPr lang="en-GB" sz="600" dirty="0"/>
            <a:t> </a:t>
          </a:r>
          <a:r>
            <a:rPr lang="en-GB" sz="1000" baseline="0" dirty="0"/>
            <a:t>Services</a:t>
          </a:r>
        </a:p>
      </dgm:t>
    </dgm:pt>
    <dgm:pt modelId="{B9CE18ED-CC2A-4D09-ABBB-D0284B8D05F0}" type="parTrans" cxnId="{63E66242-9B99-4371-AFA3-FF265A1D03D5}">
      <dgm:prSet/>
      <dgm:spPr/>
      <dgm:t>
        <a:bodyPr/>
        <a:lstStyle/>
        <a:p>
          <a:endParaRPr lang="en-GB"/>
        </a:p>
      </dgm:t>
    </dgm:pt>
    <dgm:pt modelId="{81B7D3C4-B3CA-4075-A344-FDFD72B26DE2}" type="sibTrans" cxnId="{63E66242-9B99-4371-AFA3-FF265A1D03D5}">
      <dgm:prSet/>
      <dgm:spPr/>
      <dgm:t>
        <a:bodyPr/>
        <a:lstStyle/>
        <a:p>
          <a:endParaRPr lang="en-GB"/>
        </a:p>
      </dgm:t>
    </dgm:pt>
    <dgm:pt modelId="{18B963FA-CC56-4C84-83D2-4A8FBBA3FF68}">
      <dgm:prSet phldrT="[Text]" custT="1"/>
      <dgm:spPr>
        <a:solidFill>
          <a:schemeClr val="accent2">
            <a:lumMod val="75000"/>
            <a:alpha val="50000"/>
          </a:schemeClr>
        </a:solidFill>
      </dgm:spPr>
      <dgm:t>
        <a:bodyPr/>
        <a:lstStyle/>
        <a:p>
          <a:pPr rtl="0"/>
          <a:r>
            <a:rPr lang="en-GB" sz="1000" baseline="0" dirty="0">
              <a:latin typeface="Calibri"/>
            </a:rPr>
            <a:t>PPE/Clothing</a:t>
          </a:r>
          <a:endParaRPr lang="en-US" sz="1000" baseline="0" dirty="0">
            <a:latin typeface="Calibri"/>
          </a:endParaRPr>
        </a:p>
      </dgm:t>
    </dgm:pt>
    <dgm:pt modelId="{E46A1CC1-B2D4-4777-8A14-8682A54C8A80}" type="parTrans" cxnId="{DE45FB4D-20E9-430B-B37F-7208E6699907}">
      <dgm:prSet/>
      <dgm:spPr/>
      <dgm:t>
        <a:bodyPr/>
        <a:lstStyle/>
        <a:p>
          <a:endParaRPr lang="en-GB"/>
        </a:p>
      </dgm:t>
    </dgm:pt>
    <dgm:pt modelId="{D4DF5FC2-921A-4174-8645-0253740D251B}" type="sibTrans" cxnId="{DE45FB4D-20E9-430B-B37F-7208E6699907}">
      <dgm:prSet/>
      <dgm:spPr/>
      <dgm:t>
        <a:bodyPr/>
        <a:lstStyle/>
        <a:p>
          <a:endParaRPr lang="en-GB"/>
        </a:p>
      </dgm:t>
    </dgm:pt>
    <dgm:pt modelId="{79716AC5-7AEC-4831-8402-37211B775405}">
      <dgm:prSet phldrT="[Text]" custT="1"/>
      <dgm:spPr>
        <a:solidFill>
          <a:schemeClr val="accent2">
            <a:lumMod val="75000"/>
            <a:alpha val="50000"/>
          </a:schemeClr>
        </a:solidFill>
      </dgm:spPr>
      <dgm:t>
        <a:bodyPr/>
        <a:lstStyle/>
        <a:p>
          <a:r>
            <a:rPr lang="en-GB" sz="1000" baseline="0" dirty="0"/>
            <a:t>Catering</a:t>
          </a:r>
        </a:p>
      </dgm:t>
    </dgm:pt>
    <dgm:pt modelId="{ABE310A4-6F28-4A7C-A42B-84C0F43D80E1}" type="parTrans" cxnId="{14854C51-5758-4449-A13F-5F2AD12640E7}">
      <dgm:prSet/>
      <dgm:spPr/>
      <dgm:t>
        <a:bodyPr/>
        <a:lstStyle/>
        <a:p>
          <a:endParaRPr lang="en-GB"/>
        </a:p>
      </dgm:t>
    </dgm:pt>
    <dgm:pt modelId="{96AE8235-A208-4731-94F9-6B14BFF6B83B}" type="sibTrans" cxnId="{14854C51-5758-4449-A13F-5F2AD12640E7}">
      <dgm:prSet/>
      <dgm:spPr/>
      <dgm:t>
        <a:bodyPr/>
        <a:lstStyle/>
        <a:p>
          <a:endParaRPr lang="en-GB"/>
        </a:p>
      </dgm:t>
    </dgm:pt>
    <dgm:pt modelId="{2CCD1A24-7721-4DAD-94DF-ED8D285D1DF5}">
      <dgm:prSet phldrT="[Text]" custT="1"/>
      <dgm:spPr>
        <a:solidFill>
          <a:schemeClr val="accent2">
            <a:lumMod val="75000"/>
            <a:alpha val="50000"/>
          </a:schemeClr>
        </a:solidFill>
      </dgm:spPr>
      <dgm:t>
        <a:bodyPr/>
        <a:lstStyle/>
        <a:p>
          <a:r>
            <a:rPr lang="en-GB" sz="1000" baseline="0" dirty="0"/>
            <a:t>Cleaning</a:t>
          </a:r>
        </a:p>
      </dgm:t>
    </dgm:pt>
    <dgm:pt modelId="{AC57404D-EF22-4A0F-A77D-2253B72BC8A4}" type="parTrans" cxnId="{F4517F1A-A54E-4B94-AF04-C9AFD339B87D}">
      <dgm:prSet/>
      <dgm:spPr/>
      <dgm:t>
        <a:bodyPr/>
        <a:lstStyle/>
        <a:p>
          <a:endParaRPr lang="en-GB"/>
        </a:p>
      </dgm:t>
    </dgm:pt>
    <dgm:pt modelId="{8A5330FB-29F1-4A7A-9416-B0CF74AF2931}" type="sibTrans" cxnId="{F4517F1A-A54E-4B94-AF04-C9AFD339B87D}">
      <dgm:prSet/>
      <dgm:spPr/>
      <dgm:t>
        <a:bodyPr/>
        <a:lstStyle/>
        <a:p>
          <a:endParaRPr lang="en-GB"/>
        </a:p>
      </dgm:t>
    </dgm:pt>
    <dgm:pt modelId="{37AC21E3-F1F3-44EE-9A51-C4EFE0985038}">
      <dgm:prSet phldrT="[Text]" custT="1"/>
      <dgm:spPr>
        <a:solidFill>
          <a:schemeClr val="accent2">
            <a:lumMod val="75000"/>
            <a:alpha val="50000"/>
          </a:schemeClr>
        </a:solidFill>
      </dgm:spPr>
      <dgm:t>
        <a:bodyPr/>
        <a:lstStyle/>
        <a:p>
          <a:r>
            <a:rPr lang="en-GB" sz="1000" baseline="0" dirty="0"/>
            <a:t>Washrooms</a:t>
          </a:r>
        </a:p>
      </dgm:t>
    </dgm:pt>
    <dgm:pt modelId="{0452968E-935B-4C6F-AC8E-33825A98CA40}" type="parTrans" cxnId="{7777491B-4B87-461B-8CA8-23157DA2AA3C}">
      <dgm:prSet/>
      <dgm:spPr/>
      <dgm:t>
        <a:bodyPr/>
        <a:lstStyle/>
        <a:p>
          <a:endParaRPr lang="en-GB"/>
        </a:p>
      </dgm:t>
    </dgm:pt>
    <dgm:pt modelId="{14739F6F-9EA3-4FE0-9946-3A7ABA9A5E40}" type="sibTrans" cxnId="{7777491B-4B87-461B-8CA8-23157DA2AA3C}">
      <dgm:prSet/>
      <dgm:spPr/>
      <dgm:t>
        <a:bodyPr/>
        <a:lstStyle/>
        <a:p>
          <a:endParaRPr lang="en-GB"/>
        </a:p>
      </dgm:t>
    </dgm:pt>
    <dgm:pt modelId="{F9DD3FD0-52CD-48FB-B9C7-E91E44A21F01}">
      <dgm:prSet phldrT="[Text]" custT="1"/>
      <dgm:spPr>
        <a:solidFill>
          <a:schemeClr val="accent2">
            <a:lumMod val="75000"/>
            <a:alpha val="50000"/>
          </a:schemeClr>
        </a:solidFill>
      </dgm:spPr>
      <dgm:t>
        <a:bodyPr/>
        <a:lstStyle/>
        <a:p>
          <a:r>
            <a:rPr lang="en-GB" sz="1000" baseline="0" dirty="0"/>
            <a:t>Estate Management</a:t>
          </a:r>
        </a:p>
      </dgm:t>
    </dgm:pt>
    <dgm:pt modelId="{52BD8092-C364-4AD4-B163-E459A22943C5}" type="parTrans" cxnId="{337C69EF-411C-4F33-BB82-37EFCD94D222}">
      <dgm:prSet/>
      <dgm:spPr/>
      <dgm:t>
        <a:bodyPr/>
        <a:lstStyle/>
        <a:p>
          <a:endParaRPr lang="en-GB"/>
        </a:p>
      </dgm:t>
    </dgm:pt>
    <dgm:pt modelId="{1058FF64-33CE-4FE9-860A-385532FD90CD}" type="sibTrans" cxnId="{337C69EF-411C-4F33-BB82-37EFCD94D222}">
      <dgm:prSet/>
      <dgm:spPr/>
      <dgm:t>
        <a:bodyPr/>
        <a:lstStyle/>
        <a:p>
          <a:endParaRPr lang="en-GB"/>
        </a:p>
      </dgm:t>
    </dgm:pt>
    <dgm:pt modelId="{DC9B5A4F-D6E0-42D2-84BB-C9E90EA4BE03}">
      <dgm:prSet phldrT="[Text]" custT="1"/>
      <dgm:spPr>
        <a:solidFill>
          <a:schemeClr val="accent2">
            <a:lumMod val="75000"/>
            <a:alpha val="50000"/>
          </a:schemeClr>
        </a:solidFill>
      </dgm:spPr>
      <dgm:t>
        <a:bodyPr/>
        <a:lstStyle/>
        <a:p>
          <a:r>
            <a:rPr lang="en-GB" sz="1000" baseline="0" dirty="0"/>
            <a:t>Swimming Pools</a:t>
          </a:r>
        </a:p>
      </dgm:t>
    </dgm:pt>
    <dgm:pt modelId="{001729A6-42AD-4B4C-9964-5696634FD178}" type="parTrans" cxnId="{537AFA5A-F94C-427C-AD56-67CE62D3D8F6}">
      <dgm:prSet/>
      <dgm:spPr/>
      <dgm:t>
        <a:bodyPr/>
        <a:lstStyle/>
        <a:p>
          <a:endParaRPr lang="en-GB"/>
        </a:p>
      </dgm:t>
    </dgm:pt>
    <dgm:pt modelId="{CAE34576-80D5-411C-B20D-D9BAD28865B3}" type="sibTrans" cxnId="{537AFA5A-F94C-427C-AD56-67CE62D3D8F6}">
      <dgm:prSet/>
      <dgm:spPr/>
      <dgm:t>
        <a:bodyPr/>
        <a:lstStyle/>
        <a:p>
          <a:endParaRPr lang="en-GB"/>
        </a:p>
      </dgm:t>
    </dgm:pt>
    <dgm:pt modelId="{4D60EDB4-77CC-4473-992B-9CE824AD45D9}">
      <dgm:prSet phldrT="[Text]" custT="1"/>
      <dgm:spPr>
        <a:solidFill>
          <a:schemeClr val="accent2">
            <a:lumMod val="75000"/>
            <a:alpha val="50000"/>
          </a:schemeClr>
        </a:solidFill>
      </dgm:spPr>
      <dgm:t>
        <a:bodyPr/>
        <a:lstStyle/>
        <a:p>
          <a:r>
            <a:rPr lang="en-GB" sz="1000" dirty="0"/>
            <a:t>Furniture/ Furnishings/ </a:t>
          </a:r>
          <a:r>
            <a:rPr lang="en-GB" sz="1000" baseline="0" dirty="0"/>
            <a:t>Equipment</a:t>
          </a:r>
        </a:p>
      </dgm:t>
    </dgm:pt>
    <dgm:pt modelId="{2937CA1F-BF52-49F2-A3E3-1CA544AA12C0}" type="parTrans" cxnId="{50D660B3-3764-4CA6-A09B-B4FA11108A9D}">
      <dgm:prSet/>
      <dgm:spPr/>
      <dgm:t>
        <a:bodyPr/>
        <a:lstStyle/>
        <a:p>
          <a:endParaRPr lang="en-GB"/>
        </a:p>
      </dgm:t>
    </dgm:pt>
    <dgm:pt modelId="{6F754845-B7EB-41CD-9AEB-44CC5E4F8617}" type="sibTrans" cxnId="{50D660B3-3764-4CA6-A09B-B4FA11108A9D}">
      <dgm:prSet/>
      <dgm:spPr/>
      <dgm:t>
        <a:bodyPr/>
        <a:lstStyle/>
        <a:p>
          <a:endParaRPr lang="en-GB"/>
        </a:p>
      </dgm:t>
    </dgm:pt>
    <dgm:pt modelId="{21D5E436-2BBA-4900-8D70-0D48394442A8}">
      <dgm:prSet phldr="0"/>
      <dgm:spPr/>
      <dgm:t>
        <a:bodyPr/>
        <a:lstStyle/>
        <a:p>
          <a:r>
            <a:rPr lang="en-GB" baseline="0" dirty="0">
              <a:latin typeface="Calibri"/>
            </a:rPr>
            <a:t>ICT</a:t>
          </a:r>
        </a:p>
      </dgm:t>
    </dgm:pt>
    <dgm:pt modelId="{9D28CD25-BE00-464A-870E-C57568303197}" type="parTrans" cxnId="{EE98A57A-F693-4DBB-B026-A5DB744E3C65}">
      <dgm:prSet/>
      <dgm:spPr/>
    </dgm:pt>
    <dgm:pt modelId="{5A287C8F-4903-40B9-8B0F-1FCF387091EA}" type="sibTrans" cxnId="{EE98A57A-F693-4DBB-B026-A5DB744E3C65}">
      <dgm:prSet/>
      <dgm:spPr/>
    </dgm:pt>
    <dgm:pt modelId="{FEAAC018-5E55-4025-8A42-FAD94EF58FA4}">
      <dgm:prSet phldr="0"/>
      <dgm:spPr/>
      <dgm:t>
        <a:bodyPr/>
        <a:lstStyle/>
        <a:p>
          <a:r>
            <a:rPr lang="en-GB" baseline="0" dirty="0">
              <a:latin typeface="Calibri"/>
            </a:rPr>
            <a:t>Logistics</a:t>
          </a:r>
        </a:p>
      </dgm:t>
    </dgm:pt>
    <dgm:pt modelId="{59801630-F500-41E3-AF5E-ADEE1A755D9B}" type="parTrans" cxnId="{EFE28F38-850A-4F1E-BBBC-95329DC0C502}">
      <dgm:prSet/>
      <dgm:spPr/>
    </dgm:pt>
    <dgm:pt modelId="{72B486FB-A972-49B1-B29E-03C5FE1B0E1E}" type="sibTrans" cxnId="{EFE28F38-850A-4F1E-BBBC-95329DC0C502}">
      <dgm:prSet/>
      <dgm:spPr/>
    </dgm:pt>
    <dgm:pt modelId="{7A71C364-5EB1-4F33-9D5B-82E56AE55121}" type="pres">
      <dgm:prSet presAssocID="{AA5081C3-5BA6-431B-8095-42C2E44D7333}" presName="composite" presStyleCnt="0">
        <dgm:presLayoutVars>
          <dgm:chMax val="1"/>
          <dgm:dir/>
          <dgm:resizeHandles val="exact"/>
        </dgm:presLayoutVars>
      </dgm:prSet>
      <dgm:spPr/>
    </dgm:pt>
    <dgm:pt modelId="{D6CD2E39-F2AF-4B16-94AB-94B92B595762}" type="pres">
      <dgm:prSet presAssocID="{AA5081C3-5BA6-431B-8095-42C2E44D7333}" presName="radial" presStyleCnt="0">
        <dgm:presLayoutVars>
          <dgm:animLvl val="ctr"/>
        </dgm:presLayoutVars>
      </dgm:prSet>
      <dgm:spPr/>
    </dgm:pt>
    <dgm:pt modelId="{A04B9AA2-9B50-43E0-A098-B987DED7EB95}" type="pres">
      <dgm:prSet presAssocID="{89C925B8-D979-45EA-B8DA-694E7CF17D96}" presName="centerShape" presStyleLbl="vennNode1" presStyleIdx="0" presStyleCnt="20"/>
      <dgm:spPr/>
    </dgm:pt>
    <dgm:pt modelId="{ABD8CB0F-7AF8-4700-960A-039607A2E148}" type="pres">
      <dgm:prSet presAssocID="{01829C8A-E2BE-4D82-93C7-828F34B54653}" presName="node" presStyleLbl="vennNode1" presStyleIdx="1" presStyleCnt="20" custScaleX="108353" custRadScaleRad="97269" custRadScaleInc="7538">
        <dgm:presLayoutVars>
          <dgm:bulletEnabled val="1"/>
        </dgm:presLayoutVars>
      </dgm:prSet>
      <dgm:spPr/>
    </dgm:pt>
    <dgm:pt modelId="{DC4928C4-EBB2-46D9-98C3-A3265D320BC5}" type="pres">
      <dgm:prSet presAssocID="{D322E934-E5BF-4393-B734-DF428393B16D}" presName="node" presStyleLbl="vennNode1" presStyleIdx="2" presStyleCnt="20">
        <dgm:presLayoutVars>
          <dgm:bulletEnabled val="1"/>
        </dgm:presLayoutVars>
      </dgm:prSet>
      <dgm:spPr/>
    </dgm:pt>
    <dgm:pt modelId="{0B6C074B-4671-44FC-99E3-FE69B27061B3}" type="pres">
      <dgm:prSet presAssocID="{311ECE32-2F94-4C02-A525-9F2744C8A91E}" presName="node" presStyleLbl="vennNode1" presStyleIdx="3" presStyleCnt="20">
        <dgm:presLayoutVars>
          <dgm:bulletEnabled val="1"/>
        </dgm:presLayoutVars>
      </dgm:prSet>
      <dgm:spPr/>
    </dgm:pt>
    <dgm:pt modelId="{BEBAD388-BB9C-428A-9AA7-F8C6D32D9E0D}" type="pres">
      <dgm:prSet presAssocID="{15AA40F9-FA39-4224-8EC6-C2D9AD63397D}" presName="node" presStyleLbl="vennNode1" presStyleIdx="4" presStyleCnt="20">
        <dgm:presLayoutVars>
          <dgm:bulletEnabled val="1"/>
        </dgm:presLayoutVars>
      </dgm:prSet>
      <dgm:spPr/>
    </dgm:pt>
    <dgm:pt modelId="{16D9870A-2C2F-44E9-B040-4A25EE84CB7E}" type="pres">
      <dgm:prSet presAssocID="{84F1AE3A-FCB1-4034-B9D5-ED2E094AB2E3}" presName="node" presStyleLbl="vennNode1" presStyleIdx="5" presStyleCnt="20">
        <dgm:presLayoutVars>
          <dgm:bulletEnabled val="1"/>
        </dgm:presLayoutVars>
      </dgm:prSet>
      <dgm:spPr/>
    </dgm:pt>
    <dgm:pt modelId="{9B078C88-3D29-434A-854F-FE5B925B0711}" type="pres">
      <dgm:prSet presAssocID="{38F377DB-EFD4-44F2-AE01-CD7E47D9F786}" presName="node" presStyleLbl="vennNode1" presStyleIdx="6" presStyleCnt="20">
        <dgm:presLayoutVars>
          <dgm:bulletEnabled val="1"/>
        </dgm:presLayoutVars>
      </dgm:prSet>
      <dgm:spPr/>
    </dgm:pt>
    <dgm:pt modelId="{31EF9AA1-EAB3-4746-8453-C4A3A0D5AFE9}" type="pres">
      <dgm:prSet presAssocID="{D109B2FC-EFF3-4DFB-BF43-0DDA7D806FD8}" presName="node" presStyleLbl="vennNode1" presStyleIdx="7" presStyleCnt="20">
        <dgm:presLayoutVars>
          <dgm:bulletEnabled val="1"/>
        </dgm:presLayoutVars>
      </dgm:prSet>
      <dgm:spPr/>
    </dgm:pt>
    <dgm:pt modelId="{D6DA7BAD-1B3F-4A84-87E1-E9730FF4E56C}" type="pres">
      <dgm:prSet presAssocID="{39B21136-CC83-4A09-B69E-7F5E8A496538}" presName="node" presStyleLbl="vennNode1" presStyleIdx="8" presStyleCnt="20">
        <dgm:presLayoutVars>
          <dgm:bulletEnabled val="1"/>
        </dgm:presLayoutVars>
      </dgm:prSet>
      <dgm:spPr/>
    </dgm:pt>
    <dgm:pt modelId="{FF65CF2A-E5E9-4F18-BFBE-B7BD83F3F7D4}" type="pres">
      <dgm:prSet presAssocID="{EA96DE85-BA2E-4B70-998F-F57F1B8235BD}" presName="node" presStyleLbl="vennNode1" presStyleIdx="9" presStyleCnt="20">
        <dgm:presLayoutVars>
          <dgm:bulletEnabled val="1"/>
        </dgm:presLayoutVars>
      </dgm:prSet>
      <dgm:spPr/>
    </dgm:pt>
    <dgm:pt modelId="{54B19831-C15A-40A6-9317-9A7B25ABD475}" type="pres">
      <dgm:prSet presAssocID="{A775602C-C7F6-4066-816D-6213606C8B97}" presName="node" presStyleLbl="vennNode1" presStyleIdx="10" presStyleCnt="20" custScaleX="124655">
        <dgm:presLayoutVars>
          <dgm:bulletEnabled val="1"/>
        </dgm:presLayoutVars>
      </dgm:prSet>
      <dgm:spPr/>
    </dgm:pt>
    <dgm:pt modelId="{7B520EC6-129A-4BD0-B3F5-A5C792A3FEFD}" type="pres">
      <dgm:prSet presAssocID="{18B963FA-CC56-4C84-83D2-4A8FBBA3FF68}" presName="node" presStyleLbl="vennNode1" presStyleIdx="11" presStyleCnt="20">
        <dgm:presLayoutVars>
          <dgm:bulletEnabled val="1"/>
        </dgm:presLayoutVars>
      </dgm:prSet>
      <dgm:spPr/>
    </dgm:pt>
    <dgm:pt modelId="{4D84D3E0-5493-4980-9BD0-83FF809FECD3}" type="pres">
      <dgm:prSet presAssocID="{79716AC5-7AEC-4831-8402-37211B775405}" presName="node" presStyleLbl="vennNode1" presStyleIdx="12" presStyleCnt="20">
        <dgm:presLayoutVars>
          <dgm:bulletEnabled val="1"/>
        </dgm:presLayoutVars>
      </dgm:prSet>
      <dgm:spPr/>
    </dgm:pt>
    <dgm:pt modelId="{EFE645EC-E16D-4333-B8A6-297669B7D0FF}" type="pres">
      <dgm:prSet presAssocID="{37AC21E3-F1F3-44EE-9A51-C4EFE0985038}" presName="node" presStyleLbl="vennNode1" presStyleIdx="13" presStyleCnt="20">
        <dgm:presLayoutVars>
          <dgm:bulletEnabled val="1"/>
        </dgm:presLayoutVars>
      </dgm:prSet>
      <dgm:spPr/>
    </dgm:pt>
    <dgm:pt modelId="{1A35F4C9-91F1-44D1-9C8F-2A5881AB8875}" type="pres">
      <dgm:prSet presAssocID="{F9DD3FD0-52CD-48FB-B9C7-E91E44A21F01}" presName="node" presStyleLbl="vennNode1" presStyleIdx="14" presStyleCnt="20">
        <dgm:presLayoutVars>
          <dgm:bulletEnabled val="1"/>
        </dgm:presLayoutVars>
      </dgm:prSet>
      <dgm:spPr/>
    </dgm:pt>
    <dgm:pt modelId="{71753868-501D-4203-9A6A-B249E4C70276}" type="pres">
      <dgm:prSet presAssocID="{DC9B5A4F-D6E0-42D2-84BB-C9E90EA4BE03}" presName="node" presStyleLbl="vennNode1" presStyleIdx="15" presStyleCnt="20">
        <dgm:presLayoutVars>
          <dgm:bulletEnabled val="1"/>
        </dgm:presLayoutVars>
      </dgm:prSet>
      <dgm:spPr/>
    </dgm:pt>
    <dgm:pt modelId="{C402F885-13B1-45C5-97BD-FC8D8C0F4AF0}" type="pres">
      <dgm:prSet presAssocID="{4D60EDB4-77CC-4473-992B-9CE824AD45D9}" presName="node" presStyleLbl="vennNode1" presStyleIdx="16" presStyleCnt="20">
        <dgm:presLayoutVars>
          <dgm:bulletEnabled val="1"/>
        </dgm:presLayoutVars>
      </dgm:prSet>
      <dgm:spPr/>
    </dgm:pt>
    <dgm:pt modelId="{A7A8CBFA-8669-433C-B81F-B274FA2BF768}" type="pres">
      <dgm:prSet presAssocID="{2CCD1A24-7721-4DAD-94DF-ED8D285D1DF5}" presName="node" presStyleLbl="vennNode1" presStyleIdx="17" presStyleCnt="20">
        <dgm:presLayoutVars>
          <dgm:bulletEnabled val="1"/>
        </dgm:presLayoutVars>
      </dgm:prSet>
      <dgm:spPr/>
    </dgm:pt>
    <dgm:pt modelId="{E6297135-21D8-4712-A459-B93CC6A92245}" type="pres">
      <dgm:prSet presAssocID="{21D5E436-2BBA-4900-8D70-0D48394442A8}" presName="node" presStyleLbl="vennNode1" presStyleIdx="18" presStyleCnt="20">
        <dgm:presLayoutVars>
          <dgm:bulletEnabled val="1"/>
        </dgm:presLayoutVars>
      </dgm:prSet>
      <dgm:spPr/>
    </dgm:pt>
    <dgm:pt modelId="{8CE1B14F-018F-4500-91D3-757738047C69}" type="pres">
      <dgm:prSet presAssocID="{FEAAC018-5E55-4025-8A42-FAD94EF58FA4}" presName="node" presStyleLbl="vennNode1" presStyleIdx="19" presStyleCnt="20">
        <dgm:presLayoutVars>
          <dgm:bulletEnabled val="1"/>
        </dgm:presLayoutVars>
      </dgm:prSet>
      <dgm:spPr/>
    </dgm:pt>
  </dgm:ptLst>
  <dgm:cxnLst>
    <dgm:cxn modelId="{3CE08804-5A2F-44AB-9397-01430DD5D6CA}" type="presOf" srcId="{79716AC5-7AEC-4831-8402-37211B775405}" destId="{4D84D3E0-5493-4980-9BD0-83FF809FECD3}" srcOrd="0" destOrd="0" presId="urn:microsoft.com/office/officeart/2005/8/layout/radial3"/>
    <dgm:cxn modelId="{C5ACC20C-AFAE-498E-AC92-E2EE1AFFA14E}" srcId="{89C925B8-D979-45EA-B8DA-694E7CF17D96}" destId="{38F377DB-EFD4-44F2-AE01-CD7E47D9F786}" srcOrd="5" destOrd="0" parTransId="{2B2D4D99-D145-49C2-AA27-86DB9541B510}" sibTransId="{3DC1F766-615D-41FB-B799-EF4379FA5AAC}"/>
    <dgm:cxn modelId="{B0895619-597C-4F59-B9AF-2131C97759C7}" type="presOf" srcId="{15AA40F9-FA39-4224-8EC6-C2D9AD63397D}" destId="{BEBAD388-BB9C-428A-9AA7-F8C6D32D9E0D}" srcOrd="0" destOrd="0" presId="urn:microsoft.com/office/officeart/2005/8/layout/radial3"/>
    <dgm:cxn modelId="{F4517F1A-A54E-4B94-AF04-C9AFD339B87D}" srcId="{89C925B8-D979-45EA-B8DA-694E7CF17D96}" destId="{2CCD1A24-7721-4DAD-94DF-ED8D285D1DF5}" srcOrd="16" destOrd="0" parTransId="{AC57404D-EF22-4A0F-A77D-2253B72BC8A4}" sibTransId="{8A5330FB-29F1-4A7A-9416-B0CF74AF2931}"/>
    <dgm:cxn modelId="{7777491B-4B87-461B-8CA8-23157DA2AA3C}" srcId="{89C925B8-D979-45EA-B8DA-694E7CF17D96}" destId="{37AC21E3-F1F3-44EE-9A51-C4EFE0985038}" srcOrd="12" destOrd="0" parTransId="{0452968E-935B-4C6F-AC8E-33825A98CA40}" sibTransId="{14739F6F-9EA3-4FE0-9946-3A7ABA9A5E40}"/>
    <dgm:cxn modelId="{FE31D630-659F-4AC7-B66D-FBA25826260A}" type="presOf" srcId="{A775602C-C7F6-4066-816D-6213606C8B97}" destId="{54B19831-C15A-40A6-9317-9A7B25ABD475}" srcOrd="0" destOrd="0" presId="urn:microsoft.com/office/officeart/2005/8/layout/radial3"/>
    <dgm:cxn modelId="{56A8FD35-28D2-4D88-B326-ED2A89B21281}" srcId="{89C925B8-D979-45EA-B8DA-694E7CF17D96}" destId="{311ECE32-2F94-4C02-A525-9F2744C8A91E}" srcOrd="2" destOrd="0" parTransId="{533AECBA-E928-42D2-A054-E8C719B11EB2}" sibTransId="{34081E70-45C0-4E07-B289-D2F19A267702}"/>
    <dgm:cxn modelId="{EFE28F38-850A-4F1E-BBBC-95329DC0C502}" srcId="{89C925B8-D979-45EA-B8DA-694E7CF17D96}" destId="{FEAAC018-5E55-4025-8A42-FAD94EF58FA4}" srcOrd="18" destOrd="0" parTransId="{59801630-F500-41E3-AF5E-ADEE1A755D9B}" sibTransId="{72B486FB-A972-49B1-B29E-03C5FE1B0E1E}"/>
    <dgm:cxn modelId="{96D07F39-6340-419E-8198-53C2C2723369}" type="presOf" srcId="{21D5E436-2BBA-4900-8D70-0D48394442A8}" destId="{E6297135-21D8-4712-A459-B93CC6A92245}" srcOrd="0" destOrd="0" presId="urn:microsoft.com/office/officeart/2005/8/layout/radial3"/>
    <dgm:cxn modelId="{8B26FB5D-BE3C-4DFA-8411-522545767592}" type="presOf" srcId="{18B963FA-CC56-4C84-83D2-4A8FBBA3FF68}" destId="{7B520EC6-129A-4BD0-B3F5-A5C792A3FEFD}" srcOrd="0" destOrd="0" presId="urn:microsoft.com/office/officeart/2005/8/layout/radial3"/>
    <dgm:cxn modelId="{4F7CAB61-93EE-48F3-9B07-B7F65539F03D}" srcId="{89C925B8-D979-45EA-B8DA-694E7CF17D96}" destId="{84F1AE3A-FCB1-4034-B9D5-ED2E094AB2E3}" srcOrd="4" destOrd="0" parTransId="{313A4B15-C205-4B6A-A485-02E14A84646F}" sibTransId="{6CB6B1D7-CD88-4AF4-8906-D79D22430894}"/>
    <dgm:cxn modelId="{63E66242-9B99-4371-AFA3-FF265A1D03D5}" srcId="{89C925B8-D979-45EA-B8DA-694E7CF17D96}" destId="{A775602C-C7F6-4066-816D-6213606C8B97}" srcOrd="9" destOrd="0" parTransId="{B9CE18ED-CC2A-4D09-ABBB-D0284B8D05F0}" sibTransId="{81B7D3C4-B3CA-4075-A344-FDFD72B26DE2}"/>
    <dgm:cxn modelId="{DE45FB4D-20E9-430B-B37F-7208E6699907}" srcId="{89C925B8-D979-45EA-B8DA-694E7CF17D96}" destId="{18B963FA-CC56-4C84-83D2-4A8FBBA3FF68}" srcOrd="10" destOrd="0" parTransId="{E46A1CC1-B2D4-4777-8A14-8682A54C8A80}" sibTransId="{D4DF5FC2-921A-4174-8645-0253740D251B}"/>
    <dgm:cxn modelId="{14854C51-5758-4449-A13F-5F2AD12640E7}" srcId="{89C925B8-D979-45EA-B8DA-694E7CF17D96}" destId="{79716AC5-7AEC-4831-8402-37211B775405}" srcOrd="11" destOrd="0" parTransId="{ABE310A4-6F28-4A7C-A42B-84C0F43D80E1}" sibTransId="{96AE8235-A208-4731-94F9-6B14BFF6B83B}"/>
    <dgm:cxn modelId="{E90C9B73-98B2-40AA-9D4D-0BFF997ED82D}" type="presOf" srcId="{AA5081C3-5BA6-431B-8095-42C2E44D7333}" destId="{7A71C364-5EB1-4F33-9D5B-82E56AE55121}" srcOrd="0" destOrd="0" presId="urn:microsoft.com/office/officeart/2005/8/layout/radial3"/>
    <dgm:cxn modelId="{EE98A57A-F693-4DBB-B026-A5DB744E3C65}" srcId="{89C925B8-D979-45EA-B8DA-694E7CF17D96}" destId="{21D5E436-2BBA-4900-8D70-0D48394442A8}" srcOrd="17" destOrd="0" parTransId="{9D28CD25-BE00-464A-870E-C57568303197}" sibTransId="{5A287C8F-4903-40B9-8B0F-1FCF387091EA}"/>
    <dgm:cxn modelId="{5D11E05A-D9F5-4576-A971-5B2D16F1A014}" srcId="{89C925B8-D979-45EA-B8DA-694E7CF17D96}" destId="{15AA40F9-FA39-4224-8EC6-C2D9AD63397D}" srcOrd="3" destOrd="0" parTransId="{1F7258A5-4EF9-46FD-801F-28D4C0204C0F}" sibTransId="{3054C07E-0B2E-47F0-B6CC-14FEF4E86E78}"/>
    <dgm:cxn modelId="{537AFA5A-F94C-427C-AD56-67CE62D3D8F6}" srcId="{89C925B8-D979-45EA-B8DA-694E7CF17D96}" destId="{DC9B5A4F-D6E0-42D2-84BB-C9E90EA4BE03}" srcOrd="14" destOrd="0" parTransId="{001729A6-42AD-4B4C-9964-5696634FD178}" sibTransId="{CAE34576-80D5-411C-B20D-D9BAD28865B3}"/>
    <dgm:cxn modelId="{90A4457E-E621-46AA-A191-DBDA931FC785}" type="presOf" srcId="{89C925B8-D979-45EA-B8DA-694E7CF17D96}" destId="{A04B9AA2-9B50-43E0-A098-B987DED7EB95}" srcOrd="0" destOrd="0" presId="urn:microsoft.com/office/officeart/2005/8/layout/radial3"/>
    <dgm:cxn modelId="{E78DCA7E-6533-479B-8041-641E1D1E4F71}" type="presOf" srcId="{D322E934-E5BF-4393-B734-DF428393B16D}" destId="{DC4928C4-EBB2-46D9-98C3-A3265D320BC5}" srcOrd="0" destOrd="0" presId="urn:microsoft.com/office/officeart/2005/8/layout/radial3"/>
    <dgm:cxn modelId="{AE914A80-3522-4509-8572-8C64ABBF2B0F}" type="presOf" srcId="{01829C8A-E2BE-4D82-93C7-828F34B54653}" destId="{ABD8CB0F-7AF8-4700-960A-039607A2E148}" srcOrd="0" destOrd="0" presId="urn:microsoft.com/office/officeart/2005/8/layout/radial3"/>
    <dgm:cxn modelId="{20A4B78B-6793-4958-AB3A-7D72BE43D391}" type="presOf" srcId="{F9DD3FD0-52CD-48FB-B9C7-E91E44A21F01}" destId="{1A35F4C9-91F1-44D1-9C8F-2A5881AB8875}" srcOrd="0" destOrd="0" presId="urn:microsoft.com/office/officeart/2005/8/layout/radial3"/>
    <dgm:cxn modelId="{2C447092-BA43-478C-942E-3DEC32AF6A7F}" type="presOf" srcId="{DC9B5A4F-D6E0-42D2-84BB-C9E90EA4BE03}" destId="{71753868-501D-4203-9A6A-B249E4C70276}" srcOrd="0" destOrd="0" presId="urn:microsoft.com/office/officeart/2005/8/layout/radial3"/>
    <dgm:cxn modelId="{F5115995-ADCF-432B-8BE0-4BB17879F1C8}" type="presOf" srcId="{EA96DE85-BA2E-4B70-998F-F57F1B8235BD}" destId="{FF65CF2A-E5E9-4F18-BFBE-B7BD83F3F7D4}" srcOrd="0" destOrd="0" presId="urn:microsoft.com/office/officeart/2005/8/layout/radial3"/>
    <dgm:cxn modelId="{F18F8C96-4262-4E4A-A5F4-B3E90F5CCF48}" srcId="{89C925B8-D979-45EA-B8DA-694E7CF17D96}" destId="{01829C8A-E2BE-4D82-93C7-828F34B54653}" srcOrd="0" destOrd="0" parTransId="{002D4329-52B8-49D3-8D36-D337080703D6}" sibTransId="{935D64E4-083F-4901-ABB1-797ACE08F7A7}"/>
    <dgm:cxn modelId="{63832298-2A63-46B0-AE8F-85B3C8B7DC7A}" type="presOf" srcId="{38F377DB-EFD4-44F2-AE01-CD7E47D9F786}" destId="{9B078C88-3D29-434A-854F-FE5B925B0711}" srcOrd="0" destOrd="0" presId="urn:microsoft.com/office/officeart/2005/8/layout/radial3"/>
    <dgm:cxn modelId="{F84E0CA9-CA9F-4BE2-A2E5-61A569BFFEB2}" type="presOf" srcId="{D109B2FC-EFF3-4DFB-BF43-0DDA7D806FD8}" destId="{31EF9AA1-EAB3-4746-8453-C4A3A0D5AFE9}" srcOrd="0" destOrd="0" presId="urn:microsoft.com/office/officeart/2005/8/layout/radial3"/>
    <dgm:cxn modelId="{133D61A9-442B-4215-ADF1-67EC5DD0A28B}" srcId="{AA5081C3-5BA6-431B-8095-42C2E44D7333}" destId="{89C925B8-D979-45EA-B8DA-694E7CF17D96}" srcOrd="0" destOrd="0" parTransId="{2BAB461E-F6FF-4920-AAC6-908728A65400}" sibTransId="{46E0894B-E6FD-41DC-9AC9-06084364FEF6}"/>
    <dgm:cxn modelId="{50D660B3-3764-4CA6-A09B-B4FA11108A9D}" srcId="{89C925B8-D979-45EA-B8DA-694E7CF17D96}" destId="{4D60EDB4-77CC-4473-992B-9CE824AD45D9}" srcOrd="15" destOrd="0" parTransId="{2937CA1F-BF52-49F2-A3E3-1CA544AA12C0}" sibTransId="{6F754845-B7EB-41CD-9AEB-44CC5E4F8617}"/>
    <dgm:cxn modelId="{47511BB5-473A-4D2B-BE60-6CF079550D8F}" type="presOf" srcId="{2CCD1A24-7721-4DAD-94DF-ED8D285D1DF5}" destId="{A7A8CBFA-8669-433C-B81F-B274FA2BF768}" srcOrd="0" destOrd="0" presId="urn:microsoft.com/office/officeart/2005/8/layout/radial3"/>
    <dgm:cxn modelId="{1C3F13B8-4D9B-4905-A82B-334C93B7B516}" srcId="{89C925B8-D979-45EA-B8DA-694E7CF17D96}" destId="{D109B2FC-EFF3-4DFB-BF43-0DDA7D806FD8}" srcOrd="6" destOrd="0" parTransId="{1B582058-0B89-4D9D-B291-11DB09922C23}" sibTransId="{01A4601F-C01F-4A7A-855D-9BEBC82B13D2}"/>
    <dgm:cxn modelId="{210859C2-EE9D-430C-B543-43F46EE25DF1}" type="presOf" srcId="{FEAAC018-5E55-4025-8A42-FAD94EF58FA4}" destId="{8CE1B14F-018F-4500-91D3-757738047C69}" srcOrd="0" destOrd="0" presId="urn:microsoft.com/office/officeart/2005/8/layout/radial3"/>
    <dgm:cxn modelId="{4298C1C6-0CA2-4940-A8D8-F5C7FD243B9E}" type="presOf" srcId="{37AC21E3-F1F3-44EE-9A51-C4EFE0985038}" destId="{EFE645EC-E16D-4333-B8A6-297669B7D0FF}" srcOrd="0" destOrd="0" presId="urn:microsoft.com/office/officeart/2005/8/layout/radial3"/>
    <dgm:cxn modelId="{82C7A2D1-B4EF-48FC-97AB-DBF74E163C10}" srcId="{89C925B8-D979-45EA-B8DA-694E7CF17D96}" destId="{D322E934-E5BF-4393-B734-DF428393B16D}" srcOrd="1" destOrd="0" parTransId="{0E546DDE-7E6B-4119-8663-660C531035A2}" sibTransId="{57CD0E79-FF3A-47E9-A90B-9185F784A1DF}"/>
    <dgm:cxn modelId="{C60F9BD5-C45B-44F1-9457-29A34B5B05D2}" type="presOf" srcId="{4D60EDB4-77CC-4473-992B-9CE824AD45D9}" destId="{C402F885-13B1-45C5-97BD-FC8D8C0F4AF0}" srcOrd="0" destOrd="0" presId="urn:microsoft.com/office/officeart/2005/8/layout/radial3"/>
    <dgm:cxn modelId="{9715D8DC-705E-4B96-A342-A7B9E7C2DE1F}" srcId="{89C925B8-D979-45EA-B8DA-694E7CF17D96}" destId="{39B21136-CC83-4A09-B69E-7F5E8A496538}" srcOrd="7" destOrd="0" parTransId="{2E29406B-A34D-4B3F-AA3F-5836E4FF9E0E}" sibTransId="{B231F09C-A176-4F08-BAB8-CE97F4AABE30}"/>
    <dgm:cxn modelId="{530776E5-D141-466B-8786-9F2E1BCE372C}" type="presOf" srcId="{39B21136-CC83-4A09-B69E-7F5E8A496538}" destId="{D6DA7BAD-1B3F-4A84-87E1-E9730FF4E56C}" srcOrd="0" destOrd="0" presId="urn:microsoft.com/office/officeart/2005/8/layout/radial3"/>
    <dgm:cxn modelId="{06A364E8-90F1-43EB-AF71-950594AFA115}" srcId="{89C925B8-D979-45EA-B8DA-694E7CF17D96}" destId="{EA96DE85-BA2E-4B70-998F-F57F1B8235BD}" srcOrd="8" destOrd="0" parTransId="{5415C122-95ED-4AF4-A770-BD353D65A4DB}" sibTransId="{3169565B-E8A8-466C-96DC-6F5D76307354}"/>
    <dgm:cxn modelId="{1AB243E9-8DBB-4C0E-B94B-69FA195EC3E3}" type="presOf" srcId="{311ECE32-2F94-4C02-A525-9F2744C8A91E}" destId="{0B6C074B-4671-44FC-99E3-FE69B27061B3}" srcOrd="0" destOrd="0" presId="urn:microsoft.com/office/officeart/2005/8/layout/radial3"/>
    <dgm:cxn modelId="{337C69EF-411C-4F33-BB82-37EFCD94D222}" srcId="{89C925B8-D979-45EA-B8DA-694E7CF17D96}" destId="{F9DD3FD0-52CD-48FB-B9C7-E91E44A21F01}" srcOrd="13" destOrd="0" parTransId="{52BD8092-C364-4AD4-B163-E459A22943C5}" sibTransId="{1058FF64-33CE-4FE9-860A-385532FD90CD}"/>
    <dgm:cxn modelId="{347211F6-D2BF-453D-B7DF-D1BF11D2AC27}" type="presOf" srcId="{84F1AE3A-FCB1-4034-B9D5-ED2E094AB2E3}" destId="{16D9870A-2C2F-44E9-B040-4A25EE84CB7E}" srcOrd="0" destOrd="0" presId="urn:microsoft.com/office/officeart/2005/8/layout/radial3"/>
    <dgm:cxn modelId="{35652809-21C9-45AC-B7C1-4367A5DC18FD}" type="presParOf" srcId="{7A71C364-5EB1-4F33-9D5B-82E56AE55121}" destId="{D6CD2E39-F2AF-4B16-94AB-94B92B595762}" srcOrd="0" destOrd="0" presId="urn:microsoft.com/office/officeart/2005/8/layout/radial3"/>
    <dgm:cxn modelId="{6EDCAB5E-9A78-4DF1-AD43-DD967D732992}" type="presParOf" srcId="{D6CD2E39-F2AF-4B16-94AB-94B92B595762}" destId="{A04B9AA2-9B50-43E0-A098-B987DED7EB95}" srcOrd="0" destOrd="0" presId="urn:microsoft.com/office/officeart/2005/8/layout/radial3"/>
    <dgm:cxn modelId="{3EB043C6-C644-4795-AB70-10F7CE26A212}" type="presParOf" srcId="{D6CD2E39-F2AF-4B16-94AB-94B92B595762}" destId="{ABD8CB0F-7AF8-4700-960A-039607A2E148}" srcOrd="1" destOrd="0" presId="urn:microsoft.com/office/officeart/2005/8/layout/radial3"/>
    <dgm:cxn modelId="{C5CA7864-656B-42EC-9672-3D371C00EA8E}" type="presParOf" srcId="{D6CD2E39-F2AF-4B16-94AB-94B92B595762}" destId="{DC4928C4-EBB2-46D9-98C3-A3265D320BC5}" srcOrd="2" destOrd="0" presId="urn:microsoft.com/office/officeart/2005/8/layout/radial3"/>
    <dgm:cxn modelId="{E02B8C0F-27B0-484C-9106-2C5BE7A6A968}" type="presParOf" srcId="{D6CD2E39-F2AF-4B16-94AB-94B92B595762}" destId="{0B6C074B-4671-44FC-99E3-FE69B27061B3}" srcOrd="3" destOrd="0" presId="urn:microsoft.com/office/officeart/2005/8/layout/radial3"/>
    <dgm:cxn modelId="{96A4E3EB-2D1E-4A5E-8943-D5B0CD0BC451}" type="presParOf" srcId="{D6CD2E39-F2AF-4B16-94AB-94B92B595762}" destId="{BEBAD388-BB9C-428A-9AA7-F8C6D32D9E0D}" srcOrd="4" destOrd="0" presId="urn:microsoft.com/office/officeart/2005/8/layout/radial3"/>
    <dgm:cxn modelId="{882ACD6D-0AD5-4E9C-A45B-91AB054D4D3B}" type="presParOf" srcId="{D6CD2E39-F2AF-4B16-94AB-94B92B595762}" destId="{16D9870A-2C2F-44E9-B040-4A25EE84CB7E}" srcOrd="5" destOrd="0" presId="urn:microsoft.com/office/officeart/2005/8/layout/radial3"/>
    <dgm:cxn modelId="{F80322B3-1AD4-402C-AF67-7A856ECB7BFB}" type="presParOf" srcId="{D6CD2E39-F2AF-4B16-94AB-94B92B595762}" destId="{9B078C88-3D29-434A-854F-FE5B925B0711}" srcOrd="6" destOrd="0" presId="urn:microsoft.com/office/officeart/2005/8/layout/radial3"/>
    <dgm:cxn modelId="{F08DD6CC-2577-4A61-B268-A5FD2A8CBC55}" type="presParOf" srcId="{D6CD2E39-F2AF-4B16-94AB-94B92B595762}" destId="{31EF9AA1-EAB3-4746-8453-C4A3A0D5AFE9}" srcOrd="7" destOrd="0" presId="urn:microsoft.com/office/officeart/2005/8/layout/radial3"/>
    <dgm:cxn modelId="{34811094-ED38-4E93-B457-FDDCBBB455BB}" type="presParOf" srcId="{D6CD2E39-F2AF-4B16-94AB-94B92B595762}" destId="{D6DA7BAD-1B3F-4A84-87E1-E9730FF4E56C}" srcOrd="8" destOrd="0" presId="urn:microsoft.com/office/officeart/2005/8/layout/radial3"/>
    <dgm:cxn modelId="{3A224703-5DBF-408D-98DD-E11FF040DBD0}" type="presParOf" srcId="{D6CD2E39-F2AF-4B16-94AB-94B92B595762}" destId="{FF65CF2A-E5E9-4F18-BFBE-B7BD83F3F7D4}" srcOrd="9" destOrd="0" presId="urn:microsoft.com/office/officeart/2005/8/layout/radial3"/>
    <dgm:cxn modelId="{9A30ACFA-A3B2-4716-AA1B-8718E0F7EF62}" type="presParOf" srcId="{D6CD2E39-F2AF-4B16-94AB-94B92B595762}" destId="{54B19831-C15A-40A6-9317-9A7B25ABD475}" srcOrd="10" destOrd="0" presId="urn:microsoft.com/office/officeart/2005/8/layout/radial3"/>
    <dgm:cxn modelId="{B665FF6D-D9D8-4D5A-B819-2F2E1E2D1BEF}" type="presParOf" srcId="{D6CD2E39-F2AF-4B16-94AB-94B92B595762}" destId="{7B520EC6-129A-4BD0-B3F5-A5C792A3FEFD}" srcOrd="11" destOrd="0" presId="urn:microsoft.com/office/officeart/2005/8/layout/radial3"/>
    <dgm:cxn modelId="{DE9E2409-AFB0-467F-A909-294AEAE6A6D6}" type="presParOf" srcId="{D6CD2E39-F2AF-4B16-94AB-94B92B595762}" destId="{4D84D3E0-5493-4980-9BD0-83FF809FECD3}" srcOrd="12" destOrd="0" presId="urn:microsoft.com/office/officeart/2005/8/layout/radial3"/>
    <dgm:cxn modelId="{C689EF06-7FAB-4DBA-BD1A-A2439536186C}" type="presParOf" srcId="{D6CD2E39-F2AF-4B16-94AB-94B92B595762}" destId="{EFE645EC-E16D-4333-B8A6-297669B7D0FF}" srcOrd="13" destOrd="0" presId="urn:microsoft.com/office/officeart/2005/8/layout/radial3"/>
    <dgm:cxn modelId="{87692BD6-7B4C-4620-8539-752967BC1723}" type="presParOf" srcId="{D6CD2E39-F2AF-4B16-94AB-94B92B595762}" destId="{1A35F4C9-91F1-44D1-9C8F-2A5881AB8875}" srcOrd="14" destOrd="0" presId="urn:microsoft.com/office/officeart/2005/8/layout/radial3"/>
    <dgm:cxn modelId="{A1D08FD1-1F22-4EA2-9C93-CD20475F3706}" type="presParOf" srcId="{D6CD2E39-F2AF-4B16-94AB-94B92B595762}" destId="{71753868-501D-4203-9A6A-B249E4C70276}" srcOrd="15" destOrd="0" presId="urn:microsoft.com/office/officeart/2005/8/layout/radial3"/>
    <dgm:cxn modelId="{14B76270-5E4C-4D56-A828-237180909C03}" type="presParOf" srcId="{D6CD2E39-F2AF-4B16-94AB-94B92B595762}" destId="{C402F885-13B1-45C5-97BD-FC8D8C0F4AF0}" srcOrd="16" destOrd="0" presId="urn:microsoft.com/office/officeart/2005/8/layout/radial3"/>
    <dgm:cxn modelId="{B0FEC7F2-8C45-4BE9-8143-3A5D618E774D}" type="presParOf" srcId="{D6CD2E39-F2AF-4B16-94AB-94B92B595762}" destId="{A7A8CBFA-8669-433C-B81F-B274FA2BF768}" srcOrd="17" destOrd="0" presId="urn:microsoft.com/office/officeart/2005/8/layout/radial3"/>
    <dgm:cxn modelId="{D7F37EDD-9662-4BC2-AC8A-C186B406B7B3}" type="presParOf" srcId="{D6CD2E39-F2AF-4B16-94AB-94B92B595762}" destId="{E6297135-21D8-4712-A459-B93CC6A92245}" srcOrd="18" destOrd="0" presId="urn:microsoft.com/office/officeart/2005/8/layout/radial3"/>
    <dgm:cxn modelId="{C1645DCD-B672-4661-8B90-C265B767BE04}" type="presParOf" srcId="{D6CD2E39-F2AF-4B16-94AB-94B92B595762}" destId="{8CE1B14F-018F-4500-91D3-757738047C69}" srcOrd="19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A5081C3-5BA6-431B-8095-42C2E44D7333}" type="doc">
      <dgm:prSet loTypeId="urn:microsoft.com/office/officeart/2005/8/layout/radial3" loCatId="cycle" qsTypeId="urn:microsoft.com/office/officeart/2005/8/quickstyle/3d1" qsCatId="3D" csTypeId="urn:microsoft.com/office/officeart/2005/8/colors/accent2_2" csCatId="accent2" phldr="1"/>
      <dgm:spPr/>
      <dgm:t>
        <a:bodyPr/>
        <a:lstStyle/>
        <a:p>
          <a:endParaRPr lang="en-GB"/>
        </a:p>
      </dgm:t>
    </dgm:pt>
    <dgm:pt modelId="{89C925B8-D979-45EA-B8DA-694E7CF17D96}">
      <dgm:prSet phldrT="[Text]" custT="1"/>
      <dgm:spPr/>
      <dgm:t>
        <a:bodyPr/>
        <a:lstStyle/>
        <a:p>
          <a:r>
            <a:rPr lang="en-GB" sz="2900" dirty="0"/>
            <a:t>Construction (</a:t>
          </a:r>
          <a:r>
            <a:rPr lang="en-GB" sz="2900" dirty="0">
              <a:latin typeface="Calibri"/>
            </a:rPr>
            <a:t>Works</a:t>
          </a:r>
          <a:r>
            <a:rPr lang="en-GB" sz="2900" dirty="0"/>
            <a:t>)</a:t>
          </a:r>
        </a:p>
      </dgm:t>
    </dgm:pt>
    <dgm:pt modelId="{2BAB461E-F6FF-4920-AAC6-908728A65400}" type="parTrans" cxnId="{133D61A9-442B-4215-ADF1-67EC5DD0A28B}">
      <dgm:prSet/>
      <dgm:spPr/>
      <dgm:t>
        <a:bodyPr/>
        <a:lstStyle/>
        <a:p>
          <a:endParaRPr lang="en-GB"/>
        </a:p>
      </dgm:t>
    </dgm:pt>
    <dgm:pt modelId="{46E0894B-E6FD-41DC-9AC9-06084364FEF6}" type="sibTrans" cxnId="{133D61A9-442B-4215-ADF1-67EC5DD0A28B}">
      <dgm:prSet/>
      <dgm:spPr/>
      <dgm:t>
        <a:bodyPr/>
        <a:lstStyle/>
        <a:p>
          <a:endParaRPr lang="en-GB"/>
        </a:p>
      </dgm:t>
    </dgm:pt>
    <dgm:pt modelId="{96144011-A6C3-48CB-A629-91DA479D01ED}">
      <dgm:prSet phldrT="[Text]" custT="1"/>
      <dgm:spPr/>
      <dgm:t>
        <a:bodyPr/>
        <a:lstStyle/>
        <a:p>
          <a:r>
            <a:rPr lang="en-GB" sz="1200" b="1" dirty="0">
              <a:latin typeface="Calibri"/>
            </a:rPr>
            <a:t>Build</a:t>
          </a:r>
          <a:r>
            <a:rPr lang="en-GB" sz="1200" b="1" dirty="0"/>
            <a:t> Projects</a:t>
          </a:r>
        </a:p>
      </dgm:t>
    </dgm:pt>
    <dgm:pt modelId="{3603E41D-6C25-4811-B1B0-371D9E963375}" type="parTrans" cxnId="{6413D949-6AAC-404A-9C8D-8672D26C81B2}">
      <dgm:prSet/>
      <dgm:spPr/>
      <dgm:t>
        <a:bodyPr/>
        <a:lstStyle/>
        <a:p>
          <a:endParaRPr lang="en-GB"/>
        </a:p>
      </dgm:t>
    </dgm:pt>
    <dgm:pt modelId="{DC61C0C9-6636-4F72-988E-8977C8F49BB4}" type="sibTrans" cxnId="{6413D949-6AAC-404A-9C8D-8672D26C81B2}">
      <dgm:prSet/>
      <dgm:spPr/>
      <dgm:t>
        <a:bodyPr/>
        <a:lstStyle/>
        <a:p>
          <a:endParaRPr lang="en-GB"/>
        </a:p>
      </dgm:t>
    </dgm:pt>
    <dgm:pt modelId="{FA766CC3-3768-4D1F-9C01-B9380AAC69F4}">
      <dgm:prSet phldrT="[Text]" custT="1"/>
      <dgm:spPr/>
      <dgm:t>
        <a:bodyPr/>
        <a:lstStyle/>
        <a:p>
          <a:pPr rtl="0"/>
          <a:r>
            <a:rPr lang="en-GB" sz="1200" b="1" dirty="0">
              <a:latin typeface="Calibri"/>
            </a:rPr>
            <a:t>Housing Maintenance</a:t>
          </a:r>
          <a:r>
            <a:rPr lang="en-GB" sz="1200" b="1" dirty="0"/>
            <a:t> &amp; Installation</a:t>
          </a:r>
        </a:p>
      </dgm:t>
    </dgm:pt>
    <dgm:pt modelId="{6A017404-2851-46F5-BE6A-C47F83A03ABA}" type="parTrans" cxnId="{F98393D7-AE80-40E7-814A-940A49C732C3}">
      <dgm:prSet/>
      <dgm:spPr/>
      <dgm:t>
        <a:bodyPr/>
        <a:lstStyle/>
        <a:p>
          <a:endParaRPr lang="en-GB"/>
        </a:p>
      </dgm:t>
    </dgm:pt>
    <dgm:pt modelId="{3CC771C3-C9BA-4CDB-99CF-857269EB8563}" type="sibTrans" cxnId="{F98393D7-AE80-40E7-814A-940A49C732C3}">
      <dgm:prSet/>
      <dgm:spPr/>
      <dgm:t>
        <a:bodyPr/>
        <a:lstStyle/>
        <a:p>
          <a:endParaRPr lang="en-GB"/>
        </a:p>
      </dgm:t>
    </dgm:pt>
    <dgm:pt modelId="{C4127B10-E599-48ED-A5DD-B704C380C59D}">
      <dgm:prSet phldrT="[Text]" custT="1"/>
      <dgm:spPr/>
      <dgm:t>
        <a:bodyPr/>
        <a:lstStyle/>
        <a:p>
          <a:r>
            <a:rPr lang="en-GB" sz="1200" b="1" dirty="0"/>
            <a:t>Professional Services</a:t>
          </a:r>
        </a:p>
      </dgm:t>
    </dgm:pt>
    <dgm:pt modelId="{0ABDD4E8-69F7-448A-9D6F-080862ED6EAA}" type="parTrans" cxnId="{D63CF31A-1BA3-4523-9A52-AACB62FA585C}">
      <dgm:prSet/>
      <dgm:spPr/>
      <dgm:t>
        <a:bodyPr/>
        <a:lstStyle/>
        <a:p>
          <a:endParaRPr lang="en-GB"/>
        </a:p>
      </dgm:t>
    </dgm:pt>
    <dgm:pt modelId="{6C90FDF9-A1C9-41B5-846D-B6AE57C4287D}" type="sibTrans" cxnId="{D63CF31A-1BA3-4523-9A52-AACB62FA585C}">
      <dgm:prSet/>
      <dgm:spPr/>
      <dgm:t>
        <a:bodyPr/>
        <a:lstStyle/>
        <a:p>
          <a:endParaRPr lang="en-GB"/>
        </a:p>
      </dgm:t>
    </dgm:pt>
    <dgm:pt modelId="{EEFD3B92-7CB0-4A7D-B0DA-FECE1EFAB7AD}">
      <dgm:prSet custT="1"/>
      <dgm:spPr/>
      <dgm:t>
        <a:bodyPr/>
        <a:lstStyle/>
        <a:p>
          <a:pPr rtl="0"/>
          <a:r>
            <a:rPr lang="en-GB" sz="1200" b="1" dirty="0">
              <a:latin typeface="Calibri"/>
            </a:rPr>
            <a:t>Facilities Management (Hard FM)</a:t>
          </a:r>
        </a:p>
      </dgm:t>
    </dgm:pt>
    <dgm:pt modelId="{08D5B886-6537-43AE-B477-E461A9A809C9}" type="parTrans" cxnId="{72BA23B9-A662-450A-AED0-AAC627E02DEF}">
      <dgm:prSet/>
      <dgm:spPr/>
      <dgm:t>
        <a:bodyPr/>
        <a:lstStyle/>
        <a:p>
          <a:endParaRPr lang="en-GB"/>
        </a:p>
      </dgm:t>
    </dgm:pt>
    <dgm:pt modelId="{6F4A5E5A-AAD0-47CF-AE7E-8901638A285A}" type="sibTrans" cxnId="{72BA23B9-A662-450A-AED0-AAC627E02DEF}">
      <dgm:prSet/>
      <dgm:spPr/>
      <dgm:t>
        <a:bodyPr/>
        <a:lstStyle/>
        <a:p>
          <a:endParaRPr lang="en-GB"/>
        </a:p>
      </dgm:t>
    </dgm:pt>
    <dgm:pt modelId="{DAA2D6B5-8937-45DA-9357-7ABBB22BD5F8}">
      <dgm:prSet phldr="0"/>
      <dgm:spPr/>
      <dgm:t>
        <a:bodyPr/>
        <a:lstStyle/>
        <a:p>
          <a:pPr rtl="0"/>
          <a:r>
            <a:rPr lang="en-GB" b="1" dirty="0">
              <a:latin typeface="Calibri"/>
            </a:rPr>
            <a:t>Utilities </a:t>
          </a:r>
          <a:endParaRPr lang="en-GB" dirty="0"/>
        </a:p>
      </dgm:t>
    </dgm:pt>
    <dgm:pt modelId="{32C17712-9527-441E-9EC1-4843F2059C8A}" type="parTrans" cxnId="{FB1755DB-7CFC-4CBF-8766-756A3B6FB2C2}">
      <dgm:prSet/>
      <dgm:spPr/>
      <dgm:t>
        <a:bodyPr/>
        <a:lstStyle/>
        <a:p>
          <a:endParaRPr lang="en-GB"/>
        </a:p>
      </dgm:t>
    </dgm:pt>
    <dgm:pt modelId="{17C21E92-49AB-482C-990A-C79011679FD4}" type="sibTrans" cxnId="{FB1755DB-7CFC-4CBF-8766-756A3B6FB2C2}">
      <dgm:prSet/>
      <dgm:spPr/>
      <dgm:t>
        <a:bodyPr/>
        <a:lstStyle/>
        <a:p>
          <a:endParaRPr lang="en-GB"/>
        </a:p>
      </dgm:t>
    </dgm:pt>
    <dgm:pt modelId="{A48772A9-868F-43DD-A29C-AB7CCF2E170C}">
      <dgm:prSet phldr="0"/>
      <dgm:spPr/>
      <dgm:t>
        <a:bodyPr/>
        <a:lstStyle/>
        <a:p>
          <a:pPr rtl="0"/>
          <a:r>
            <a:rPr lang="en-GB" b="1" dirty="0">
              <a:latin typeface="Calibri"/>
            </a:rPr>
            <a:t>Affordable Housing</a:t>
          </a:r>
        </a:p>
      </dgm:t>
    </dgm:pt>
    <dgm:pt modelId="{4C749B91-F2DA-40B2-92DA-97B76B10265A}" type="parTrans" cxnId="{B5D3A422-CAD3-4BF5-9F0C-ADFD78C7EDC2}">
      <dgm:prSet/>
      <dgm:spPr/>
      <dgm:t>
        <a:bodyPr/>
        <a:lstStyle/>
        <a:p>
          <a:endParaRPr lang="en-GB"/>
        </a:p>
      </dgm:t>
    </dgm:pt>
    <dgm:pt modelId="{A48671E5-C2BA-4C62-A595-109784ACA417}" type="sibTrans" cxnId="{B5D3A422-CAD3-4BF5-9F0C-ADFD78C7EDC2}">
      <dgm:prSet/>
      <dgm:spPr/>
      <dgm:t>
        <a:bodyPr/>
        <a:lstStyle/>
        <a:p>
          <a:endParaRPr lang="en-GB"/>
        </a:p>
      </dgm:t>
    </dgm:pt>
    <dgm:pt modelId="{51D108EF-1793-4C56-B333-85D78E943CBF}">
      <dgm:prSet phldr="0"/>
      <dgm:spPr/>
      <dgm:t>
        <a:bodyPr/>
        <a:lstStyle/>
        <a:p>
          <a:pPr rtl="0"/>
          <a:r>
            <a:rPr lang="en-GB" b="1" dirty="0">
              <a:latin typeface="Calibri"/>
            </a:rPr>
            <a:t>Security </a:t>
          </a:r>
        </a:p>
      </dgm:t>
    </dgm:pt>
    <dgm:pt modelId="{9488C1A9-E9A0-4F24-AD7D-8A8C41588B18}" type="parTrans" cxnId="{483D3032-7F12-43E4-84C4-177EBE38AF7A}">
      <dgm:prSet/>
      <dgm:spPr/>
      <dgm:t>
        <a:bodyPr/>
        <a:lstStyle/>
        <a:p>
          <a:endParaRPr lang="en-GB"/>
        </a:p>
      </dgm:t>
    </dgm:pt>
    <dgm:pt modelId="{20FF1F39-DA10-483C-8FC5-378FED3F321D}" type="sibTrans" cxnId="{483D3032-7F12-43E4-84C4-177EBE38AF7A}">
      <dgm:prSet/>
      <dgm:spPr/>
      <dgm:t>
        <a:bodyPr/>
        <a:lstStyle/>
        <a:p>
          <a:endParaRPr lang="en-GB"/>
        </a:p>
      </dgm:t>
    </dgm:pt>
    <dgm:pt modelId="{5D60FA92-74D1-4A02-84F7-A15A41C82925}">
      <dgm:prSet phldr="0"/>
      <dgm:spPr/>
      <dgm:t>
        <a:bodyPr/>
        <a:lstStyle/>
        <a:p>
          <a:pPr rtl="0"/>
          <a:r>
            <a:rPr lang="en-GB" b="1" dirty="0">
              <a:latin typeface="Calibri"/>
            </a:rPr>
            <a:t>Transportation Works</a:t>
          </a:r>
        </a:p>
      </dgm:t>
    </dgm:pt>
    <dgm:pt modelId="{DC0A5BB2-BFFF-4EBE-A136-37DCBADC8A15}" type="parTrans" cxnId="{06AE2414-CBB5-4F51-9FF9-5187F5439FC2}">
      <dgm:prSet/>
      <dgm:spPr/>
      <dgm:t>
        <a:bodyPr/>
        <a:lstStyle/>
        <a:p>
          <a:endParaRPr lang="en-GB"/>
        </a:p>
      </dgm:t>
    </dgm:pt>
    <dgm:pt modelId="{8F9477B9-E923-4FD6-8952-74DD86220CC7}" type="sibTrans" cxnId="{06AE2414-CBB5-4F51-9FF9-5187F5439FC2}">
      <dgm:prSet/>
      <dgm:spPr/>
      <dgm:t>
        <a:bodyPr/>
        <a:lstStyle/>
        <a:p>
          <a:endParaRPr lang="en-GB"/>
        </a:p>
      </dgm:t>
    </dgm:pt>
    <dgm:pt modelId="{1AFA2AB5-711A-4F91-8141-F81B9408C9C0}">
      <dgm:prSet phldr="0"/>
      <dgm:spPr/>
      <dgm:t>
        <a:bodyPr/>
        <a:lstStyle/>
        <a:p>
          <a:pPr rtl="0"/>
          <a:r>
            <a:rPr lang="en-GB" b="1" dirty="0">
              <a:latin typeface="Calibri"/>
            </a:rPr>
            <a:t>Energy Efficiency </a:t>
          </a:r>
        </a:p>
      </dgm:t>
    </dgm:pt>
    <dgm:pt modelId="{5B87D1F8-4729-43E0-AE21-AAB27C9301B7}" type="parTrans" cxnId="{606191A3-89E8-4E81-B861-EF5D64E337BB}">
      <dgm:prSet/>
      <dgm:spPr/>
      <dgm:t>
        <a:bodyPr/>
        <a:lstStyle/>
        <a:p>
          <a:endParaRPr lang="en-GB"/>
        </a:p>
      </dgm:t>
    </dgm:pt>
    <dgm:pt modelId="{FA098EB4-D35F-48E3-B174-6CD61D187669}" type="sibTrans" cxnId="{606191A3-89E8-4E81-B861-EF5D64E337BB}">
      <dgm:prSet/>
      <dgm:spPr/>
      <dgm:t>
        <a:bodyPr/>
        <a:lstStyle/>
        <a:p>
          <a:endParaRPr lang="en-GB"/>
        </a:p>
      </dgm:t>
    </dgm:pt>
    <dgm:pt modelId="{B16CD689-B04F-4180-97FD-409492B37C25}" type="pres">
      <dgm:prSet presAssocID="{AA5081C3-5BA6-431B-8095-42C2E44D7333}" presName="composite" presStyleCnt="0">
        <dgm:presLayoutVars>
          <dgm:chMax val="1"/>
          <dgm:dir/>
          <dgm:resizeHandles val="exact"/>
        </dgm:presLayoutVars>
      </dgm:prSet>
      <dgm:spPr/>
    </dgm:pt>
    <dgm:pt modelId="{51721588-7BE2-4C2D-83E4-97DE72914EE6}" type="pres">
      <dgm:prSet presAssocID="{AA5081C3-5BA6-431B-8095-42C2E44D7333}" presName="radial" presStyleCnt="0">
        <dgm:presLayoutVars>
          <dgm:animLvl val="ctr"/>
        </dgm:presLayoutVars>
      </dgm:prSet>
      <dgm:spPr/>
    </dgm:pt>
    <dgm:pt modelId="{E0274BF4-A191-4E77-A3C1-D467D0EF7D06}" type="pres">
      <dgm:prSet presAssocID="{89C925B8-D979-45EA-B8DA-694E7CF17D96}" presName="centerShape" presStyleLbl="vennNode1" presStyleIdx="0" presStyleCnt="10"/>
      <dgm:spPr/>
    </dgm:pt>
    <dgm:pt modelId="{430896D7-C549-4069-9DEB-8A35E64B76D3}" type="pres">
      <dgm:prSet presAssocID="{96144011-A6C3-48CB-A629-91DA479D01ED}" presName="node" presStyleLbl="vennNode1" presStyleIdx="1" presStyleCnt="10">
        <dgm:presLayoutVars>
          <dgm:bulletEnabled val="1"/>
        </dgm:presLayoutVars>
      </dgm:prSet>
      <dgm:spPr/>
    </dgm:pt>
    <dgm:pt modelId="{4234D1FF-C8CD-44EB-B9D3-10E5EF58DC55}" type="pres">
      <dgm:prSet presAssocID="{FA766CC3-3768-4D1F-9C01-B9380AAC69F4}" presName="node" presStyleLbl="vennNode1" presStyleIdx="2" presStyleCnt="10">
        <dgm:presLayoutVars>
          <dgm:bulletEnabled val="1"/>
        </dgm:presLayoutVars>
      </dgm:prSet>
      <dgm:spPr/>
    </dgm:pt>
    <dgm:pt modelId="{E3E71DC5-8331-4468-A441-A309006A5F59}" type="pres">
      <dgm:prSet presAssocID="{C4127B10-E599-48ED-A5DD-B704C380C59D}" presName="node" presStyleLbl="vennNode1" presStyleIdx="3" presStyleCnt="10">
        <dgm:presLayoutVars>
          <dgm:bulletEnabled val="1"/>
        </dgm:presLayoutVars>
      </dgm:prSet>
      <dgm:spPr/>
    </dgm:pt>
    <dgm:pt modelId="{B76CA980-ABE8-4E77-B0CD-01077844FDF8}" type="pres">
      <dgm:prSet presAssocID="{EEFD3B92-7CB0-4A7D-B0DA-FECE1EFAB7AD}" presName="node" presStyleLbl="vennNode1" presStyleIdx="4" presStyleCnt="10">
        <dgm:presLayoutVars>
          <dgm:bulletEnabled val="1"/>
        </dgm:presLayoutVars>
      </dgm:prSet>
      <dgm:spPr/>
    </dgm:pt>
    <dgm:pt modelId="{74F1C118-7DF2-4299-BB8B-5C4CC6E045CD}" type="pres">
      <dgm:prSet presAssocID="{DAA2D6B5-8937-45DA-9357-7ABBB22BD5F8}" presName="node" presStyleLbl="vennNode1" presStyleIdx="5" presStyleCnt="10">
        <dgm:presLayoutVars>
          <dgm:bulletEnabled val="1"/>
        </dgm:presLayoutVars>
      </dgm:prSet>
      <dgm:spPr/>
    </dgm:pt>
    <dgm:pt modelId="{155331C7-F352-4DB1-9F12-DF683C3CEC6C}" type="pres">
      <dgm:prSet presAssocID="{A48772A9-868F-43DD-A29C-AB7CCF2E170C}" presName="node" presStyleLbl="vennNode1" presStyleIdx="6" presStyleCnt="10">
        <dgm:presLayoutVars>
          <dgm:bulletEnabled val="1"/>
        </dgm:presLayoutVars>
      </dgm:prSet>
      <dgm:spPr/>
    </dgm:pt>
    <dgm:pt modelId="{ED9C41CE-5105-412E-89D2-C16B9D1F9AD5}" type="pres">
      <dgm:prSet presAssocID="{51D108EF-1793-4C56-B333-85D78E943CBF}" presName="node" presStyleLbl="vennNode1" presStyleIdx="7" presStyleCnt="10">
        <dgm:presLayoutVars>
          <dgm:bulletEnabled val="1"/>
        </dgm:presLayoutVars>
      </dgm:prSet>
      <dgm:spPr/>
    </dgm:pt>
    <dgm:pt modelId="{69A947F4-4442-4A7F-B6F5-CE7D83051451}" type="pres">
      <dgm:prSet presAssocID="{5D60FA92-74D1-4A02-84F7-A15A41C82925}" presName="node" presStyleLbl="vennNode1" presStyleIdx="8" presStyleCnt="10">
        <dgm:presLayoutVars>
          <dgm:bulletEnabled val="1"/>
        </dgm:presLayoutVars>
      </dgm:prSet>
      <dgm:spPr/>
    </dgm:pt>
    <dgm:pt modelId="{96BE6C86-5486-4C56-87DD-2E71AB9F0BE7}" type="pres">
      <dgm:prSet presAssocID="{1AFA2AB5-711A-4F91-8141-F81B9408C9C0}" presName="node" presStyleLbl="vennNode1" presStyleIdx="9" presStyleCnt="10">
        <dgm:presLayoutVars>
          <dgm:bulletEnabled val="1"/>
        </dgm:presLayoutVars>
      </dgm:prSet>
      <dgm:spPr/>
    </dgm:pt>
  </dgm:ptLst>
  <dgm:cxnLst>
    <dgm:cxn modelId="{06AE2414-CBB5-4F51-9FF9-5187F5439FC2}" srcId="{89C925B8-D979-45EA-B8DA-694E7CF17D96}" destId="{5D60FA92-74D1-4A02-84F7-A15A41C82925}" srcOrd="7" destOrd="0" parTransId="{DC0A5BB2-BFFF-4EBE-A136-37DCBADC8A15}" sibTransId="{8F9477B9-E923-4FD6-8952-74DD86220CC7}"/>
    <dgm:cxn modelId="{D63CF31A-1BA3-4523-9A52-AACB62FA585C}" srcId="{89C925B8-D979-45EA-B8DA-694E7CF17D96}" destId="{C4127B10-E599-48ED-A5DD-B704C380C59D}" srcOrd="2" destOrd="0" parTransId="{0ABDD4E8-69F7-448A-9D6F-080862ED6EAA}" sibTransId="{6C90FDF9-A1C9-41B5-846D-B6AE57C4287D}"/>
    <dgm:cxn modelId="{B5D3A422-CAD3-4BF5-9F0C-ADFD78C7EDC2}" srcId="{89C925B8-D979-45EA-B8DA-694E7CF17D96}" destId="{A48772A9-868F-43DD-A29C-AB7CCF2E170C}" srcOrd="5" destOrd="0" parTransId="{4C749B91-F2DA-40B2-92DA-97B76B10265A}" sibTransId="{A48671E5-C2BA-4C62-A595-109784ACA417}"/>
    <dgm:cxn modelId="{978D572B-28A0-47CE-B47E-FBAF706D7E48}" type="presOf" srcId="{51D108EF-1793-4C56-B333-85D78E943CBF}" destId="{ED9C41CE-5105-412E-89D2-C16B9D1F9AD5}" srcOrd="0" destOrd="0" presId="urn:microsoft.com/office/officeart/2005/8/layout/radial3"/>
    <dgm:cxn modelId="{483D3032-7F12-43E4-84C4-177EBE38AF7A}" srcId="{89C925B8-D979-45EA-B8DA-694E7CF17D96}" destId="{51D108EF-1793-4C56-B333-85D78E943CBF}" srcOrd="6" destOrd="0" parTransId="{9488C1A9-E9A0-4F24-AD7D-8A8C41588B18}" sibTransId="{20FF1F39-DA10-483C-8FC5-378FED3F321D}"/>
    <dgm:cxn modelId="{BD22B667-D0EE-4E2F-8BC7-80F6619B28BF}" type="presOf" srcId="{DAA2D6B5-8937-45DA-9357-7ABBB22BD5F8}" destId="{74F1C118-7DF2-4299-BB8B-5C4CC6E045CD}" srcOrd="0" destOrd="0" presId="urn:microsoft.com/office/officeart/2005/8/layout/radial3"/>
    <dgm:cxn modelId="{6413D949-6AAC-404A-9C8D-8672D26C81B2}" srcId="{89C925B8-D979-45EA-B8DA-694E7CF17D96}" destId="{96144011-A6C3-48CB-A629-91DA479D01ED}" srcOrd="0" destOrd="0" parTransId="{3603E41D-6C25-4811-B1B0-371D9E963375}" sibTransId="{DC61C0C9-6636-4F72-988E-8977C8F49BB4}"/>
    <dgm:cxn modelId="{A355BE52-4CA2-4F44-A78C-F3C75B69E3B8}" type="presOf" srcId="{96144011-A6C3-48CB-A629-91DA479D01ED}" destId="{430896D7-C549-4069-9DEB-8A35E64B76D3}" srcOrd="0" destOrd="0" presId="urn:microsoft.com/office/officeart/2005/8/layout/radial3"/>
    <dgm:cxn modelId="{5300865A-4DBB-4262-8B7C-260C258357FA}" type="presOf" srcId="{C4127B10-E599-48ED-A5DD-B704C380C59D}" destId="{E3E71DC5-8331-4468-A441-A309006A5F59}" srcOrd="0" destOrd="0" presId="urn:microsoft.com/office/officeart/2005/8/layout/radial3"/>
    <dgm:cxn modelId="{606191A3-89E8-4E81-B861-EF5D64E337BB}" srcId="{89C925B8-D979-45EA-B8DA-694E7CF17D96}" destId="{1AFA2AB5-711A-4F91-8141-F81B9408C9C0}" srcOrd="8" destOrd="0" parTransId="{5B87D1F8-4729-43E0-AE21-AAB27C9301B7}" sibTransId="{FA098EB4-D35F-48E3-B174-6CD61D187669}"/>
    <dgm:cxn modelId="{CB3019A7-E322-470F-A51E-B1FBF48D0D6C}" type="presOf" srcId="{FA766CC3-3768-4D1F-9C01-B9380AAC69F4}" destId="{4234D1FF-C8CD-44EB-B9D3-10E5EF58DC55}" srcOrd="0" destOrd="0" presId="urn:microsoft.com/office/officeart/2005/8/layout/radial3"/>
    <dgm:cxn modelId="{133D61A9-442B-4215-ADF1-67EC5DD0A28B}" srcId="{AA5081C3-5BA6-431B-8095-42C2E44D7333}" destId="{89C925B8-D979-45EA-B8DA-694E7CF17D96}" srcOrd="0" destOrd="0" parTransId="{2BAB461E-F6FF-4920-AAC6-908728A65400}" sibTransId="{46E0894B-E6FD-41DC-9AC9-06084364FEF6}"/>
    <dgm:cxn modelId="{0293F3B1-3814-4762-9DF7-FB1E6F6992B7}" type="presOf" srcId="{5D60FA92-74D1-4A02-84F7-A15A41C82925}" destId="{69A947F4-4442-4A7F-B6F5-CE7D83051451}" srcOrd="0" destOrd="0" presId="urn:microsoft.com/office/officeart/2005/8/layout/radial3"/>
    <dgm:cxn modelId="{8070D0B3-82D8-4C49-B1FC-A6C7CAE4C5BF}" type="presOf" srcId="{AA5081C3-5BA6-431B-8095-42C2E44D7333}" destId="{B16CD689-B04F-4180-97FD-409492B37C25}" srcOrd="0" destOrd="0" presId="urn:microsoft.com/office/officeart/2005/8/layout/radial3"/>
    <dgm:cxn modelId="{72BA23B9-A662-450A-AED0-AAC627E02DEF}" srcId="{89C925B8-D979-45EA-B8DA-694E7CF17D96}" destId="{EEFD3B92-7CB0-4A7D-B0DA-FECE1EFAB7AD}" srcOrd="3" destOrd="0" parTransId="{08D5B886-6537-43AE-B477-E461A9A809C9}" sibTransId="{6F4A5E5A-AAD0-47CF-AE7E-8901638A285A}"/>
    <dgm:cxn modelId="{E4B1D7C0-812D-489D-8022-B2449077E467}" type="presOf" srcId="{EEFD3B92-7CB0-4A7D-B0DA-FECE1EFAB7AD}" destId="{B76CA980-ABE8-4E77-B0CD-01077844FDF8}" srcOrd="0" destOrd="0" presId="urn:microsoft.com/office/officeart/2005/8/layout/radial3"/>
    <dgm:cxn modelId="{F98393D7-AE80-40E7-814A-940A49C732C3}" srcId="{89C925B8-D979-45EA-B8DA-694E7CF17D96}" destId="{FA766CC3-3768-4D1F-9C01-B9380AAC69F4}" srcOrd="1" destOrd="0" parTransId="{6A017404-2851-46F5-BE6A-C47F83A03ABA}" sibTransId="{3CC771C3-C9BA-4CDB-99CF-857269EB8563}"/>
    <dgm:cxn modelId="{FB1755DB-7CFC-4CBF-8766-756A3B6FB2C2}" srcId="{89C925B8-D979-45EA-B8DA-694E7CF17D96}" destId="{DAA2D6B5-8937-45DA-9357-7ABBB22BD5F8}" srcOrd="4" destOrd="0" parTransId="{32C17712-9527-441E-9EC1-4843F2059C8A}" sibTransId="{17C21E92-49AB-482C-990A-C79011679FD4}"/>
    <dgm:cxn modelId="{D347D3E7-3327-4035-892F-7FA65A008E91}" type="presOf" srcId="{89C925B8-D979-45EA-B8DA-694E7CF17D96}" destId="{E0274BF4-A191-4E77-A3C1-D467D0EF7D06}" srcOrd="0" destOrd="0" presId="urn:microsoft.com/office/officeart/2005/8/layout/radial3"/>
    <dgm:cxn modelId="{6A81E0F7-6B31-452E-B3C1-D6B48E5260B8}" type="presOf" srcId="{1AFA2AB5-711A-4F91-8141-F81B9408C9C0}" destId="{96BE6C86-5486-4C56-87DD-2E71AB9F0BE7}" srcOrd="0" destOrd="0" presId="urn:microsoft.com/office/officeart/2005/8/layout/radial3"/>
    <dgm:cxn modelId="{744CAAFB-CD5F-406F-9FF4-C761BF8FAD64}" type="presOf" srcId="{A48772A9-868F-43DD-A29C-AB7CCF2E170C}" destId="{155331C7-F352-4DB1-9F12-DF683C3CEC6C}" srcOrd="0" destOrd="0" presId="urn:microsoft.com/office/officeart/2005/8/layout/radial3"/>
    <dgm:cxn modelId="{A53FF925-E839-4307-BB3C-5F3545C653FB}" type="presParOf" srcId="{B16CD689-B04F-4180-97FD-409492B37C25}" destId="{51721588-7BE2-4C2D-83E4-97DE72914EE6}" srcOrd="0" destOrd="0" presId="urn:microsoft.com/office/officeart/2005/8/layout/radial3"/>
    <dgm:cxn modelId="{8A41A933-A285-4436-8925-18D655AADFCA}" type="presParOf" srcId="{51721588-7BE2-4C2D-83E4-97DE72914EE6}" destId="{E0274BF4-A191-4E77-A3C1-D467D0EF7D06}" srcOrd="0" destOrd="0" presId="urn:microsoft.com/office/officeart/2005/8/layout/radial3"/>
    <dgm:cxn modelId="{1FA7F64B-F49C-4F5F-AE97-A79DA0AFCB04}" type="presParOf" srcId="{51721588-7BE2-4C2D-83E4-97DE72914EE6}" destId="{430896D7-C549-4069-9DEB-8A35E64B76D3}" srcOrd="1" destOrd="0" presId="urn:microsoft.com/office/officeart/2005/8/layout/radial3"/>
    <dgm:cxn modelId="{DD609687-BAA0-4F84-ABA1-0447F7EA123D}" type="presParOf" srcId="{51721588-7BE2-4C2D-83E4-97DE72914EE6}" destId="{4234D1FF-C8CD-44EB-B9D3-10E5EF58DC55}" srcOrd="2" destOrd="0" presId="urn:microsoft.com/office/officeart/2005/8/layout/radial3"/>
    <dgm:cxn modelId="{F4415921-AF21-431B-87DD-F60AC47407DC}" type="presParOf" srcId="{51721588-7BE2-4C2D-83E4-97DE72914EE6}" destId="{E3E71DC5-8331-4468-A441-A309006A5F59}" srcOrd="3" destOrd="0" presId="urn:microsoft.com/office/officeart/2005/8/layout/radial3"/>
    <dgm:cxn modelId="{FE59C33B-F2BA-4D0B-B2A9-FB7A63C20BE3}" type="presParOf" srcId="{51721588-7BE2-4C2D-83E4-97DE72914EE6}" destId="{B76CA980-ABE8-4E77-B0CD-01077844FDF8}" srcOrd="4" destOrd="0" presId="urn:microsoft.com/office/officeart/2005/8/layout/radial3"/>
    <dgm:cxn modelId="{171C14E9-5A00-4625-BE0E-1C61F737C342}" type="presParOf" srcId="{51721588-7BE2-4C2D-83E4-97DE72914EE6}" destId="{74F1C118-7DF2-4299-BB8B-5C4CC6E045CD}" srcOrd="5" destOrd="0" presId="urn:microsoft.com/office/officeart/2005/8/layout/radial3"/>
    <dgm:cxn modelId="{0295C953-3327-48C8-92E9-D3392B3101B8}" type="presParOf" srcId="{51721588-7BE2-4C2D-83E4-97DE72914EE6}" destId="{155331C7-F352-4DB1-9F12-DF683C3CEC6C}" srcOrd="6" destOrd="0" presId="urn:microsoft.com/office/officeart/2005/8/layout/radial3"/>
    <dgm:cxn modelId="{677B01A1-303E-4AEF-911D-038B236B2ABD}" type="presParOf" srcId="{51721588-7BE2-4C2D-83E4-97DE72914EE6}" destId="{ED9C41CE-5105-412E-89D2-C16B9D1F9AD5}" srcOrd="7" destOrd="0" presId="urn:microsoft.com/office/officeart/2005/8/layout/radial3"/>
    <dgm:cxn modelId="{35E55956-153B-40C7-85AA-8EF7DA215BE9}" type="presParOf" srcId="{51721588-7BE2-4C2D-83E4-97DE72914EE6}" destId="{69A947F4-4442-4A7F-B6F5-CE7D83051451}" srcOrd="8" destOrd="0" presId="urn:microsoft.com/office/officeart/2005/8/layout/radial3"/>
    <dgm:cxn modelId="{CD24453C-A7CA-4C92-A27B-0199AAE48623}" type="presParOf" srcId="{51721588-7BE2-4C2D-83E4-97DE72914EE6}" destId="{96BE6C86-5486-4C56-87DD-2E71AB9F0BE7}" srcOrd="9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A5081C3-5BA6-431B-8095-42C2E44D7333}" type="doc">
      <dgm:prSet loTypeId="urn:microsoft.com/office/officeart/2005/8/layout/radial3" loCatId="cycle" qsTypeId="urn:microsoft.com/office/officeart/2005/8/quickstyle/3d1" qsCatId="3D" csTypeId="urn:microsoft.com/office/officeart/2005/8/colors/accent2_2" csCatId="accent2" phldr="1"/>
      <dgm:spPr/>
      <dgm:t>
        <a:bodyPr/>
        <a:lstStyle/>
        <a:p>
          <a:endParaRPr lang="en-GB"/>
        </a:p>
      </dgm:t>
    </dgm:pt>
    <dgm:pt modelId="{89C925B8-D979-45EA-B8DA-694E7CF17D96}">
      <dgm:prSet phldrT="[Text]" custT="1"/>
      <dgm:spPr/>
      <dgm:t>
        <a:bodyPr/>
        <a:lstStyle/>
        <a:p>
          <a:r>
            <a:rPr lang="en-GB" sz="2900" dirty="0"/>
            <a:t>Construction </a:t>
          </a:r>
          <a:r>
            <a:rPr lang="en-GB" sz="2900" dirty="0">
              <a:latin typeface="Calibri"/>
            </a:rPr>
            <a:t>(Materials)</a:t>
          </a:r>
          <a:endParaRPr lang="en-GB" sz="2900" dirty="0"/>
        </a:p>
      </dgm:t>
    </dgm:pt>
    <dgm:pt modelId="{2BAB461E-F6FF-4920-AAC6-908728A65400}" type="parTrans" cxnId="{133D61A9-442B-4215-ADF1-67EC5DD0A28B}">
      <dgm:prSet/>
      <dgm:spPr/>
      <dgm:t>
        <a:bodyPr/>
        <a:lstStyle/>
        <a:p>
          <a:endParaRPr lang="en-GB"/>
        </a:p>
      </dgm:t>
    </dgm:pt>
    <dgm:pt modelId="{46E0894B-E6FD-41DC-9AC9-06084364FEF6}" type="sibTrans" cxnId="{133D61A9-442B-4215-ADF1-67EC5DD0A28B}">
      <dgm:prSet/>
      <dgm:spPr/>
      <dgm:t>
        <a:bodyPr/>
        <a:lstStyle/>
        <a:p>
          <a:endParaRPr lang="en-GB"/>
        </a:p>
      </dgm:t>
    </dgm:pt>
    <dgm:pt modelId="{96144011-A6C3-48CB-A629-91DA479D01ED}">
      <dgm:prSet phldrT="[Text]" custT="1"/>
      <dgm:spPr/>
      <dgm:t>
        <a:bodyPr/>
        <a:lstStyle/>
        <a:p>
          <a:pPr rtl="0"/>
          <a:r>
            <a:rPr lang="en-GB" sz="1200" b="1" dirty="0">
              <a:latin typeface="Calibri"/>
            </a:rPr>
            <a:t>Electrical Materials</a:t>
          </a:r>
          <a:endParaRPr lang="en-GB" sz="1200" b="1" dirty="0"/>
        </a:p>
      </dgm:t>
    </dgm:pt>
    <dgm:pt modelId="{3603E41D-6C25-4811-B1B0-371D9E963375}" type="parTrans" cxnId="{6413D949-6AAC-404A-9C8D-8672D26C81B2}">
      <dgm:prSet/>
      <dgm:spPr/>
      <dgm:t>
        <a:bodyPr/>
        <a:lstStyle/>
        <a:p>
          <a:endParaRPr lang="en-GB"/>
        </a:p>
      </dgm:t>
    </dgm:pt>
    <dgm:pt modelId="{DC61C0C9-6636-4F72-988E-8977C8F49BB4}" type="sibTrans" cxnId="{6413D949-6AAC-404A-9C8D-8672D26C81B2}">
      <dgm:prSet/>
      <dgm:spPr/>
      <dgm:t>
        <a:bodyPr/>
        <a:lstStyle/>
        <a:p>
          <a:endParaRPr lang="en-GB"/>
        </a:p>
      </dgm:t>
    </dgm:pt>
    <dgm:pt modelId="{FA766CC3-3768-4D1F-9C01-B9380AAC69F4}">
      <dgm:prSet phldrT="[Text]" phldr="0" custT="1"/>
      <dgm:spPr/>
      <dgm:t>
        <a:bodyPr/>
        <a:lstStyle/>
        <a:p>
          <a:pPr rtl="0"/>
          <a:r>
            <a:rPr lang="en-GB" sz="1200" b="1" dirty="0">
              <a:latin typeface="Calibri"/>
            </a:rPr>
            <a:t>Plumbing, Gas &amp; Heating</a:t>
          </a:r>
          <a:endParaRPr lang="en-GB" sz="1200" b="1" dirty="0"/>
        </a:p>
      </dgm:t>
    </dgm:pt>
    <dgm:pt modelId="{6A017404-2851-46F5-BE6A-C47F83A03ABA}" type="parTrans" cxnId="{F98393D7-AE80-40E7-814A-940A49C732C3}">
      <dgm:prSet/>
      <dgm:spPr/>
      <dgm:t>
        <a:bodyPr/>
        <a:lstStyle/>
        <a:p>
          <a:endParaRPr lang="en-GB"/>
        </a:p>
      </dgm:t>
    </dgm:pt>
    <dgm:pt modelId="{3CC771C3-C9BA-4CDB-99CF-857269EB8563}" type="sibTrans" cxnId="{F98393D7-AE80-40E7-814A-940A49C732C3}">
      <dgm:prSet/>
      <dgm:spPr/>
      <dgm:t>
        <a:bodyPr/>
        <a:lstStyle/>
        <a:p>
          <a:endParaRPr lang="en-GB"/>
        </a:p>
      </dgm:t>
    </dgm:pt>
    <dgm:pt modelId="{C4127B10-E599-48ED-A5DD-B704C380C59D}">
      <dgm:prSet phldrT="[Text]" custT="1"/>
      <dgm:spPr/>
      <dgm:t>
        <a:bodyPr/>
        <a:lstStyle/>
        <a:p>
          <a:pPr rtl="0"/>
          <a:r>
            <a:rPr lang="en-GB" sz="1200" b="1" dirty="0">
              <a:latin typeface="Calibri"/>
            </a:rPr>
            <a:t>Road Stone Materials</a:t>
          </a:r>
          <a:endParaRPr lang="en-GB" sz="1200" b="1" dirty="0"/>
        </a:p>
      </dgm:t>
    </dgm:pt>
    <dgm:pt modelId="{0ABDD4E8-69F7-448A-9D6F-080862ED6EAA}" type="parTrans" cxnId="{D63CF31A-1BA3-4523-9A52-AACB62FA585C}">
      <dgm:prSet/>
      <dgm:spPr/>
      <dgm:t>
        <a:bodyPr/>
        <a:lstStyle/>
        <a:p>
          <a:endParaRPr lang="en-GB"/>
        </a:p>
      </dgm:t>
    </dgm:pt>
    <dgm:pt modelId="{6C90FDF9-A1C9-41B5-846D-B6AE57C4287D}" type="sibTrans" cxnId="{D63CF31A-1BA3-4523-9A52-AACB62FA585C}">
      <dgm:prSet/>
      <dgm:spPr/>
      <dgm:t>
        <a:bodyPr/>
        <a:lstStyle/>
        <a:p>
          <a:endParaRPr lang="en-GB"/>
        </a:p>
      </dgm:t>
    </dgm:pt>
    <dgm:pt modelId="{EEFD3B92-7CB0-4A7D-B0DA-FECE1EFAB7AD}">
      <dgm:prSet phldr="0" custT="1"/>
      <dgm:spPr/>
      <dgm:t>
        <a:bodyPr/>
        <a:lstStyle/>
        <a:p>
          <a:pPr rtl="0"/>
          <a:r>
            <a:rPr lang="en-GB" sz="1200" b="1" dirty="0">
              <a:latin typeface="Calibri"/>
            </a:rPr>
            <a:t>Street Lighting </a:t>
          </a:r>
        </a:p>
      </dgm:t>
    </dgm:pt>
    <dgm:pt modelId="{08D5B886-6537-43AE-B477-E461A9A809C9}" type="parTrans" cxnId="{72BA23B9-A662-450A-AED0-AAC627E02DEF}">
      <dgm:prSet/>
      <dgm:spPr/>
      <dgm:t>
        <a:bodyPr/>
        <a:lstStyle/>
        <a:p>
          <a:endParaRPr lang="en-GB"/>
        </a:p>
      </dgm:t>
    </dgm:pt>
    <dgm:pt modelId="{6F4A5E5A-AAD0-47CF-AE7E-8901638A285A}" type="sibTrans" cxnId="{72BA23B9-A662-450A-AED0-AAC627E02DEF}">
      <dgm:prSet/>
      <dgm:spPr/>
      <dgm:t>
        <a:bodyPr/>
        <a:lstStyle/>
        <a:p>
          <a:endParaRPr lang="en-GB"/>
        </a:p>
      </dgm:t>
    </dgm:pt>
    <dgm:pt modelId="{DAA2D6B5-8937-45DA-9357-7ABBB22BD5F8}">
      <dgm:prSet phldr="0"/>
      <dgm:spPr/>
      <dgm:t>
        <a:bodyPr/>
        <a:lstStyle/>
        <a:p>
          <a:pPr rtl="0"/>
          <a:r>
            <a:rPr lang="en-GB" b="1" dirty="0">
              <a:latin typeface="Calibri"/>
            </a:rPr>
            <a:t>Playground Equipment</a:t>
          </a:r>
          <a:endParaRPr lang="en-GB" dirty="0"/>
        </a:p>
      </dgm:t>
    </dgm:pt>
    <dgm:pt modelId="{32C17712-9527-441E-9EC1-4843F2059C8A}" type="parTrans" cxnId="{FB1755DB-7CFC-4CBF-8766-756A3B6FB2C2}">
      <dgm:prSet/>
      <dgm:spPr/>
      <dgm:t>
        <a:bodyPr/>
        <a:lstStyle/>
        <a:p>
          <a:endParaRPr lang="en-GB"/>
        </a:p>
      </dgm:t>
    </dgm:pt>
    <dgm:pt modelId="{17C21E92-49AB-482C-990A-C79011679FD4}" type="sibTrans" cxnId="{FB1755DB-7CFC-4CBF-8766-756A3B6FB2C2}">
      <dgm:prSet/>
      <dgm:spPr/>
      <dgm:t>
        <a:bodyPr/>
        <a:lstStyle/>
        <a:p>
          <a:endParaRPr lang="en-GB"/>
        </a:p>
      </dgm:t>
    </dgm:pt>
    <dgm:pt modelId="{A48772A9-868F-43DD-A29C-AB7CCF2E170C}">
      <dgm:prSet phldr="0"/>
      <dgm:spPr/>
      <dgm:t>
        <a:bodyPr/>
        <a:lstStyle/>
        <a:p>
          <a:pPr rtl="0"/>
          <a:r>
            <a:rPr lang="en-GB" b="1" dirty="0">
              <a:latin typeface="Calibri"/>
            </a:rPr>
            <a:t>Street Furniture </a:t>
          </a:r>
        </a:p>
      </dgm:t>
    </dgm:pt>
    <dgm:pt modelId="{4C749B91-F2DA-40B2-92DA-97B76B10265A}" type="parTrans" cxnId="{B5D3A422-CAD3-4BF5-9F0C-ADFD78C7EDC2}">
      <dgm:prSet/>
      <dgm:spPr/>
      <dgm:t>
        <a:bodyPr/>
        <a:lstStyle/>
        <a:p>
          <a:endParaRPr lang="en-GB"/>
        </a:p>
      </dgm:t>
    </dgm:pt>
    <dgm:pt modelId="{A48671E5-C2BA-4C62-A595-109784ACA417}" type="sibTrans" cxnId="{B5D3A422-CAD3-4BF5-9F0C-ADFD78C7EDC2}">
      <dgm:prSet/>
      <dgm:spPr/>
      <dgm:t>
        <a:bodyPr/>
        <a:lstStyle/>
        <a:p>
          <a:endParaRPr lang="en-GB"/>
        </a:p>
      </dgm:t>
    </dgm:pt>
    <dgm:pt modelId="{51D108EF-1793-4C56-B333-85D78E943CBF}">
      <dgm:prSet phldr="0"/>
      <dgm:spPr/>
      <dgm:t>
        <a:bodyPr/>
        <a:lstStyle/>
        <a:p>
          <a:pPr rtl="0"/>
          <a:r>
            <a:rPr lang="en-GB" b="1" dirty="0">
              <a:latin typeface="Calibri"/>
            </a:rPr>
            <a:t>Engineering Materials </a:t>
          </a:r>
        </a:p>
      </dgm:t>
    </dgm:pt>
    <dgm:pt modelId="{9488C1A9-E9A0-4F24-AD7D-8A8C41588B18}" type="parTrans" cxnId="{483D3032-7F12-43E4-84C4-177EBE38AF7A}">
      <dgm:prSet/>
      <dgm:spPr/>
      <dgm:t>
        <a:bodyPr/>
        <a:lstStyle/>
        <a:p>
          <a:endParaRPr lang="en-GB"/>
        </a:p>
      </dgm:t>
    </dgm:pt>
    <dgm:pt modelId="{20FF1F39-DA10-483C-8FC5-378FED3F321D}" type="sibTrans" cxnId="{483D3032-7F12-43E4-84C4-177EBE38AF7A}">
      <dgm:prSet/>
      <dgm:spPr/>
      <dgm:t>
        <a:bodyPr/>
        <a:lstStyle/>
        <a:p>
          <a:endParaRPr lang="en-GB"/>
        </a:p>
      </dgm:t>
    </dgm:pt>
    <dgm:pt modelId="{5D60FA92-74D1-4A02-84F7-A15A41C82925}">
      <dgm:prSet phldr="0"/>
      <dgm:spPr/>
      <dgm:t>
        <a:bodyPr/>
        <a:lstStyle/>
        <a:p>
          <a:pPr rtl="0"/>
          <a:r>
            <a:rPr lang="en-GB" b="1" dirty="0">
              <a:latin typeface="Calibri"/>
            </a:rPr>
            <a:t>Building &amp; Timber Mateials</a:t>
          </a:r>
        </a:p>
      </dgm:t>
    </dgm:pt>
    <dgm:pt modelId="{DC0A5BB2-BFFF-4EBE-A136-37DCBADC8A15}" type="parTrans" cxnId="{06AE2414-CBB5-4F51-9FF9-5187F5439FC2}">
      <dgm:prSet/>
      <dgm:spPr/>
      <dgm:t>
        <a:bodyPr/>
        <a:lstStyle/>
        <a:p>
          <a:endParaRPr lang="en-GB"/>
        </a:p>
      </dgm:t>
    </dgm:pt>
    <dgm:pt modelId="{8F9477B9-E923-4FD6-8952-74DD86220CC7}" type="sibTrans" cxnId="{06AE2414-CBB5-4F51-9FF9-5187F5439FC2}">
      <dgm:prSet/>
      <dgm:spPr/>
      <dgm:t>
        <a:bodyPr/>
        <a:lstStyle/>
        <a:p>
          <a:endParaRPr lang="en-GB"/>
        </a:p>
      </dgm:t>
    </dgm:pt>
    <dgm:pt modelId="{4A15A1A8-2762-4060-9A0E-5B330D0A3E65}">
      <dgm:prSet phldr="0"/>
      <dgm:spPr/>
      <dgm:t>
        <a:bodyPr/>
        <a:lstStyle/>
        <a:p>
          <a:pPr rtl="0"/>
          <a:r>
            <a:rPr lang="en-GB" b="1" dirty="0">
              <a:latin typeface="Calibri"/>
            </a:rPr>
            <a:t>Signs &amp; Road Signs </a:t>
          </a:r>
        </a:p>
      </dgm:t>
    </dgm:pt>
    <dgm:pt modelId="{4136339D-17A4-4E89-A4AD-DD74FE49B57B}" type="parTrans" cxnId="{EDABDB6C-C654-4CBD-A635-93BD4B1127F7}">
      <dgm:prSet/>
      <dgm:spPr/>
      <dgm:t>
        <a:bodyPr/>
        <a:lstStyle/>
        <a:p>
          <a:endParaRPr lang="en-GB"/>
        </a:p>
      </dgm:t>
    </dgm:pt>
    <dgm:pt modelId="{C3C07DF8-8908-4A28-8430-9AFCA1EAF3CE}" type="sibTrans" cxnId="{EDABDB6C-C654-4CBD-A635-93BD4B1127F7}">
      <dgm:prSet/>
      <dgm:spPr/>
      <dgm:t>
        <a:bodyPr/>
        <a:lstStyle/>
        <a:p>
          <a:endParaRPr lang="en-GB"/>
        </a:p>
      </dgm:t>
    </dgm:pt>
    <dgm:pt modelId="{66B626D6-0AA7-470D-80EC-6434AA2386C7}">
      <dgm:prSet phldr="0"/>
      <dgm:spPr/>
      <dgm:t>
        <a:bodyPr/>
        <a:lstStyle/>
        <a:p>
          <a:pPr rtl="0"/>
          <a:r>
            <a:rPr lang="en-GB" b="1" dirty="0">
              <a:latin typeface="Calibri"/>
            </a:rPr>
            <a:t>Trade Materials</a:t>
          </a:r>
        </a:p>
      </dgm:t>
    </dgm:pt>
    <dgm:pt modelId="{569CF5B2-A648-4F67-9483-16C18207558C}" type="parTrans" cxnId="{9A6ACB6C-AAFD-41C8-973F-D1A3FB1CB1DA}">
      <dgm:prSet/>
      <dgm:spPr/>
      <dgm:t>
        <a:bodyPr/>
        <a:lstStyle/>
        <a:p>
          <a:endParaRPr lang="en-GB"/>
        </a:p>
      </dgm:t>
    </dgm:pt>
    <dgm:pt modelId="{39859AEC-5B73-4408-901F-0DA742B0B369}" type="sibTrans" cxnId="{9A6ACB6C-AAFD-41C8-973F-D1A3FB1CB1DA}">
      <dgm:prSet/>
      <dgm:spPr/>
      <dgm:t>
        <a:bodyPr/>
        <a:lstStyle/>
        <a:p>
          <a:endParaRPr lang="en-GB"/>
        </a:p>
      </dgm:t>
    </dgm:pt>
    <dgm:pt modelId="{F7ED01F3-4789-4A85-BC58-064D78184CBF}">
      <dgm:prSet phldr="0"/>
      <dgm:spPr/>
      <dgm:t>
        <a:bodyPr/>
        <a:lstStyle/>
        <a:p>
          <a:pPr rtl="0"/>
          <a:r>
            <a:rPr lang="en-GB" b="1" dirty="0">
              <a:latin typeface="Calibri"/>
            </a:rPr>
            <a:t>Glazing </a:t>
          </a:r>
        </a:p>
      </dgm:t>
    </dgm:pt>
    <dgm:pt modelId="{BA1C6E00-EFF1-4E32-9A70-12EA6FF5A813}" type="parTrans" cxnId="{64631BFA-DBC2-473D-8910-6AD2C87B8549}">
      <dgm:prSet/>
      <dgm:spPr/>
      <dgm:t>
        <a:bodyPr/>
        <a:lstStyle/>
        <a:p>
          <a:endParaRPr lang="en-GB"/>
        </a:p>
      </dgm:t>
    </dgm:pt>
    <dgm:pt modelId="{09A74DBD-34D4-487B-8FC0-352B2B4A7E13}" type="sibTrans" cxnId="{64631BFA-DBC2-473D-8910-6AD2C87B8549}">
      <dgm:prSet/>
      <dgm:spPr/>
      <dgm:t>
        <a:bodyPr/>
        <a:lstStyle/>
        <a:p>
          <a:endParaRPr lang="en-GB"/>
        </a:p>
      </dgm:t>
    </dgm:pt>
    <dgm:pt modelId="{00D76388-6C4A-49FD-9436-83CFFF904E21}">
      <dgm:prSet phldr="0"/>
      <dgm:spPr/>
      <dgm:t>
        <a:bodyPr/>
        <a:lstStyle/>
        <a:p>
          <a:pPr rtl="0"/>
          <a:r>
            <a:rPr lang="en-GB" b="1" dirty="0">
              <a:latin typeface="Calibri"/>
            </a:rPr>
            <a:t>Fire Equipment </a:t>
          </a:r>
        </a:p>
      </dgm:t>
    </dgm:pt>
    <dgm:pt modelId="{0D710237-98E8-486B-BBBC-F1E136690942}" type="parTrans" cxnId="{12DCEC37-665B-4590-881D-7A0CDD7010CC}">
      <dgm:prSet/>
      <dgm:spPr/>
      <dgm:t>
        <a:bodyPr/>
        <a:lstStyle/>
        <a:p>
          <a:endParaRPr lang="en-GB"/>
        </a:p>
      </dgm:t>
    </dgm:pt>
    <dgm:pt modelId="{3179444F-C841-4EA6-8A28-B135E7DCF370}" type="sibTrans" cxnId="{12DCEC37-665B-4590-881D-7A0CDD7010CC}">
      <dgm:prSet/>
      <dgm:spPr/>
      <dgm:t>
        <a:bodyPr/>
        <a:lstStyle/>
        <a:p>
          <a:endParaRPr lang="en-GB"/>
        </a:p>
      </dgm:t>
    </dgm:pt>
    <dgm:pt modelId="{F5BF6EC7-C3B4-4247-BA63-27BF70AAACE5}">
      <dgm:prSet phldr="0"/>
      <dgm:spPr/>
      <dgm:t>
        <a:bodyPr/>
        <a:lstStyle/>
        <a:p>
          <a:pPr rtl="0"/>
          <a:r>
            <a:rPr lang="en-GB" b="1" dirty="0">
              <a:latin typeface="Calibri"/>
            </a:rPr>
            <a:t>Domestic Flood Protection</a:t>
          </a:r>
        </a:p>
      </dgm:t>
    </dgm:pt>
    <dgm:pt modelId="{03DD3C22-D976-4367-B20A-F86AE7171BFE}" type="parTrans" cxnId="{4B9454FF-BCE3-4C3E-A1F5-295E1924D3C7}">
      <dgm:prSet/>
      <dgm:spPr/>
      <dgm:t>
        <a:bodyPr/>
        <a:lstStyle/>
        <a:p>
          <a:endParaRPr lang="en-GB"/>
        </a:p>
      </dgm:t>
    </dgm:pt>
    <dgm:pt modelId="{31CF444C-F4BE-44E0-BBB1-7D7F36A9FE2D}" type="sibTrans" cxnId="{4B9454FF-BCE3-4C3E-A1F5-295E1924D3C7}">
      <dgm:prSet/>
      <dgm:spPr/>
      <dgm:t>
        <a:bodyPr/>
        <a:lstStyle/>
        <a:p>
          <a:endParaRPr lang="en-GB"/>
        </a:p>
      </dgm:t>
    </dgm:pt>
    <dgm:pt modelId="{B16CD689-B04F-4180-97FD-409492B37C25}" type="pres">
      <dgm:prSet presAssocID="{AA5081C3-5BA6-431B-8095-42C2E44D7333}" presName="composite" presStyleCnt="0">
        <dgm:presLayoutVars>
          <dgm:chMax val="1"/>
          <dgm:dir/>
          <dgm:resizeHandles val="exact"/>
        </dgm:presLayoutVars>
      </dgm:prSet>
      <dgm:spPr/>
    </dgm:pt>
    <dgm:pt modelId="{51721588-7BE2-4C2D-83E4-97DE72914EE6}" type="pres">
      <dgm:prSet presAssocID="{AA5081C3-5BA6-431B-8095-42C2E44D7333}" presName="radial" presStyleCnt="0">
        <dgm:presLayoutVars>
          <dgm:animLvl val="ctr"/>
        </dgm:presLayoutVars>
      </dgm:prSet>
      <dgm:spPr/>
    </dgm:pt>
    <dgm:pt modelId="{E0274BF4-A191-4E77-A3C1-D467D0EF7D06}" type="pres">
      <dgm:prSet presAssocID="{89C925B8-D979-45EA-B8DA-694E7CF17D96}" presName="centerShape" presStyleLbl="vennNode1" presStyleIdx="0" presStyleCnt="14" custScaleX="115218"/>
      <dgm:spPr/>
    </dgm:pt>
    <dgm:pt modelId="{430896D7-C549-4069-9DEB-8A35E64B76D3}" type="pres">
      <dgm:prSet presAssocID="{96144011-A6C3-48CB-A629-91DA479D01ED}" presName="node" presStyleLbl="vennNode1" presStyleIdx="1" presStyleCnt="14">
        <dgm:presLayoutVars>
          <dgm:bulletEnabled val="1"/>
        </dgm:presLayoutVars>
      </dgm:prSet>
      <dgm:spPr/>
    </dgm:pt>
    <dgm:pt modelId="{4234D1FF-C8CD-44EB-B9D3-10E5EF58DC55}" type="pres">
      <dgm:prSet presAssocID="{FA766CC3-3768-4D1F-9C01-B9380AAC69F4}" presName="node" presStyleLbl="vennNode1" presStyleIdx="2" presStyleCnt="14">
        <dgm:presLayoutVars>
          <dgm:bulletEnabled val="1"/>
        </dgm:presLayoutVars>
      </dgm:prSet>
      <dgm:spPr/>
    </dgm:pt>
    <dgm:pt modelId="{E3E71DC5-8331-4468-A441-A309006A5F59}" type="pres">
      <dgm:prSet presAssocID="{C4127B10-E599-48ED-A5DD-B704C380C59D}" presName="node" presStyleLbl="vennNode1" presStyleIdx="3" presStyleCnt="14">
        <dgm:presLayoutVars>
          <dgm:bulletEnabled val="1"/>
        </dgm:presLayoutVars>
      </dgm:prSet>
      <dgm:spPr/>
    </dgm:pt>
    <dgm:pt modelId="{B76CA980-ABE8-4E77-B0CD-01077844FDF8}" type="pres">
      <dgm:prSet presAssocID="{EEFD3B92-7CB0-4A7D-B0DA-FECE1EFAB7AD}" presName="node" presStyleLbl="vennNode1" presStyleIdx="4" presStyleCnt="14">
        <dgm:presLayoutVars>
          <dgm:bulletEnabled val="1"/>
        </dgm:presLayoutVars>
      </dgm:prSet>
      <dgm:spPr/>
    </dgm:pt>
    <dgm:pt modelId="{74F1C118-7DF2-4299-BB8B-5C4CC6E045CD}" type="pres">
      <dgm:prSet presAssocID="{DAA2D6B5-8937-45DA-9357-7ABBB22BD5F8}" presName="node" presStyleLbl="vennNode1" presStyleIdx="5" presStyleCnt="14">
        <dgm:presLayoutVars>
          <dgm:bulletEnabled val="1"/>
        </dgm:presLayoutVars>
      </dgm:prSet>
      <dgm:spPr/>
    </dgm:pt>
    <dgm:pt modelId="{155331C7-F352-4DB1-9F12-DF683C3CEC6C}" type="pres">
      <dgm:prSet presAssocID="{A48772A9-868F-43DD-A29C-AB7CCF2E170C}" presName="node" presStyleLbl="vennNode1" presStyleIdx="6" presStyleCnt="14">
        <dgm:presLayoutVars>
          <dgm:bulletEnabled val="1"/>
        </dgm:presLayoutVars>
      </dgm:prSet>
      <dgm:spPr/>
    </dgm:pt>
    <dgm:pt modelId="{ED9C41CE-5105-412E-89D2-C16B9D1F9AD5}" type="pres">
      <dgm:prSet presAssocID="{51D108EF-1793-4C56-B333-85D78E943CBF}" presName="node" presStyleLbl="vennNode1" presStyleIdx="7" presStyleCnt="14">
        <dgm:presLayoutVars>
          <dgm:bulletEnabled val="1"/>
        </dgm:presLayoutVars>
      </dgm:prSet>
      <dgm:spPr/>
    </dgm:pt>
    <dgm:pt modelId="{69A947F4-4442-4A7F-B6F5-CE7D83051451}" type="pres">
      <dgm:prSet presAssocID="{5D60FA92-74D1-4A02-84F7-A15A41C82925}" presName="node" presStyleLbl="vennNode1" presStyleIdx="8" presStyleCnt="14">
        <dgm:presLayoutVars>
          <dgm:bulletEnabled val="1"/>
        </dgm:presLayoutVars>
      </dgm:prSet>
      <dgm:spPr/>
    </dgm:pt>
    <dgm:pt modelId="{F4A80213-7B2E-4922-8ECE-8184565AB78A}" type="pres">
      <dgm:prSet presAssocID="{4A15A1A8-2762-4060-9A0E-5B330D0A3E65}" presName="node" presStyleLbl="vennNode1" presStyleIdx="9" presStyleCnt="14">
        <dgm:presLayoutVars>
          <dgm:bulletEnabled val="1"/>
        </dgm:presLayoutVars>
      </dgm:prSet>
      <dgm:spPr/>
    </dgm:pt>
    <dgm:pt modelId="{DA069BE1-86A9-4C86-804D-839224E28798}" type="pres">
      <dgm:prSet presAssocID="{66B626D6-0AA7-470D-80EC-6434AA2386C7}" presName="node" presStyleLbl="vennNode1" presStyleIdx="10" presStyleCnt="14">
        <dgm:presLayoutVars>
          <dgm:bulletEnabled val="1"/>
        </dgm:presLayoutVars>
      </dgm:prSet>
      <dgm:spPr/>
    </dgm:pt>
    <dgm:pt modelId="{0FA95EB5-60E2-4610-82A0-BD78D140AA2A}" type="pres">
      <dgm:prSet presAssocID="{F7ED01F3-4789-4A85-BC58-064D78184CBF}" presName="node" presStyleLbl="vennNode1" presStyleIdx="11" presStyleCnt="14">
        <dgm:presLayoutVars>
          <dgm:bulletEnabled val="1"/>
        </dgm:presLayoutVars>
      </dgm:prSet>
      <dgm:spPr/>
    </dgm:pt>
    <dgm:pt modelId="{546B3314-CC49-4D33-9852-3B0724658669}" type="pres">
      <dgm:prSet presAssocID="{00D76388-6C4A-49FD-9436-83CFFF904E21}" presName="node" presStyleLbl="vennNode1" presStyleIdx="12" presStyleCnt="14">
        <dgm:presLayoutVars>
          <dgm:bulletEnabled val="1"/>
        </dgm:presLayoutVars>
      </dgm:prSet>
      <dgm:spPr/>
    </dgm:pt>
    <dgm:pt modelId="{3904D9B9-11FC-4CBD-95E8-86FF51C7DBB4}" type="pres">
      <dgm:prSet presAssocID="{F5BF6EC7-C3B4-4247-BA63-27BF70AAACE5}" presName="node" presStyleLbl="vennNode1" presStyleIdx="13" presStyleCnt="14">
        <dgm:presLayoutVars>
          <dgm:bulletEnabled val="1"/>
        </dgm:presLayoutVars>
      </dgm:prSet>
      <dgm:spPr/>
    </dgm:pt>
  </dgm:ptLst>
  <dgm:cxnLst>
    <dgm:cxn modelId="{F4BD6A07-C68E-4C19-8D33-E497B926968B}" type="presOf" srcId="{C4127B10-E599-48ED-A5DD-B704C380C59D}" destId="{E3E71DC5-8331-4468-A441-A309006A5F59}" srcOrd="0" destOrd="0" presId="urn:microsoft.com/office/officeart/2005/8/layout/radial3"/>
    <dgm:cxn modelId="{06AE2414-CBB5-4F51-9FF9-5187F5439FC2}" srcId="{89C925B8-D979-45EA-B8DA-694E7CF17D96}" destId="{5D60FA92-74D1-4A02-84F7-A15A41C82925}" srcOrd="7" destOrd="0" parTransId="{DC0A5BB2-BFFF-4EBE-A136-37DCBADC8A15}" sibTransId="{8F9477B9-E923-4FD6-8952-74DD86220CC7}"/>
    <dgm:cxn modelId="{D63CF31A-1BA3-4523-9A52-AACB62FA585C}" srcId="{89C925B8-D979-45EA-B8DA-694E7CF17D96}" destId="{C4127B10-E599-48ED-A5DD-B704C380C59D}" srcOrd="2" destOrd="0" parTransId="{0ABDD4E8-69F7-448A-9D6F-080862ED6EAA}" sibTransId="{6C90FDF9-A1C9-41B5-846D-B6AE57C4287D}"/>
    <dgm:cxn modelId="{B5D3A422-CAD3-4BF5-9F0C-ADFD78C7EDC2}" srcId="{89C925B8-D979-45EA-B8DA-694E7CF17D96}" destId="{A48772A9-868F-43DD-A29C-AB7CCF2E170C}" srcOrd="5" destOrd="0" parTransId="{4C749B91-F2DA-40B2-92DA-97B76B10265A}" sibTransId="{A48671E5-C2BA-4C62-A595-109784ACA417}"/>
    <dgm:cxn modelId="{01978523-04DE-42B7-B987-A01E74F2858A}" type="presOf" srcId="{00D76388-6C4A-49FD-9436-83CFFF904E21}" destId="{546B3314-CC49-4D33-9852-3B0724658669}" srcOrd="0" destOrd="0" presId="urn:microsoft.com/office/officeart/2005/8/layout/radial3"/>
    <dgm:cxn modelId="{483D3032-7F12-43E4-84C4-177EBE38AF7A}" srcId="{89C925B8-D979-45EA-B8DA-694E7CF17D96}" destId="{51D108EF-1793-4C56-B333-85D78E943CBF}" srcOrd="6" destOrd="0" parTransId="{9488C1A9-E9A0-4F24-AD7D-8A8C41588B18}" sibTransId="{20FF1F39-DA10-483C-8FC5-378FED3F321D}"/>
    <dgm:cxn modelId="{DA88AE37-7347-4E70-AC27-0DB81770AD67}" type="presOf" srcId="{89C925B8-D979-45EA-B8DA-694E7CF17D96}" destId="{E0274BF4-A191-4E77-A3C1-D467D0EF7D06}" srcOrd="0" destOrd="0" presId="urn:microsoft.com/office/officeart/2005/8/layout/radial3"/>
    <dgm:cxn modelId="{12DCEC37-665B-4590-881D-7A0CDD7010CC}" srcId="{89C925B8-D979-45EA-B8DA-694E7CF17D96}" destId="{00D76388-6C4A-49FD-9436-83CFFF904E21}" srcOrd="11" destOrd="0" parTransId="{0D710237-98E8-486B-BBBC-F1E136690942}" sibTransId="{3179444F-C841-4EA6-8A28-B135E7DCF370}"/>
    <dgm:cxn modelId="{09E38A39-A425-4AA7-9DE8-34B65AF65D7C}" type="presOf" srcId="{5D60FA92-74D1-4A02-84F7-A15A41C82925}" destId="{69A947F4-4442-4A7F-B6F5-CE7D83051451}" srcOrd="0" destOrd="0" presId="urn:microsoft.com/office/officeart/2005/8/layout/radial3"/>
    <dgm:cxn modelId="{E723745F-730B-487C-941F-5BE5753F16DC}" type="presOf" srcId="{DAA2D6B5-8937-45DA-9357-7ABBB22BD5F8}" destId="{74F1C118-7DF2-4299-BB8B-5C4CC6E045CD}" srcOrd="0" destOrd="0" presId="urn:microsoft.com/office/officeart/2005/8/layout/radial3"/>
    <dgm:cxn modelId="{DB90555F-77C6-45B4-95B6-E35E1D999CF2}" type="presOf" srcId="{F5BF6EC7-C3B4-4247-BA63-27BF70AAACE5}" destId="{3904D9B9-11FC-4CBD-95E8-86FF51C7DBB4}" srcOrd="0" destOrd="0" presId="urn:microsoft.com/office/officeart/2005/8/layout/radial3"/>
    <dgm:cxn modelId="{6413D949-6AAC-404A-9C8D-8672D26C81B2}" srcId="{89C925B8-D979-45EA-B8DA-694E7CF17D96}" destId="{96144011-A6C3-48CB-A629-91DA479D01ED}" srcOrd="0" destOrd="0" parTransId="{3603E41D-6C25-4811-B1B0-371D9E963375}" sibTransId="{DC61C0C9-6636-4F72-988E-8977C8F49BB4}"/>
    <dgm:cxn modelId="{D9A0406B-83AA-46B4-8CD4-8176289F6A14}" type="presOf" srcId="{EEFD3B92-7CB0-4A7D-B0DA-FECE1EFAB7AD}" destId="{B76CA980-ABE8-4E77-B0CD-01077844FDF8}" srcOrd="0" destOrd="0" presId="urn:microsoft.com/office/officeart/2005/8/layout/radial3"/>
    <dgm:cxn modelId="{9A6ACB6C-AAFD-41C8-973F-D1A3FB1CB1DA}" srcId="{89C925B8-D979-45EA-B8DA-694E7CF17D96}" destId="{66B626D6-0AA7-470D-80EC-6434AA2386C7}" srcOrd="9" destOrd="0" parTransId="{569CF5B2-A648-4F67-9483-16C18207558C}" sibTransId="{39859AEC-5B73-4408-901F-0DA742B0B369}"/>
    <dgm:cxn modelId="{EDABDB6C-C654-4CBD-A635-93BD4B1127F7}" srcId="{89C925B8-D979-45EA-B8DA-694E7CF17D96}" destId="{4A15A1A8-2762-4060-9A0E-5B330D0A3E65}" srcOrd="8" destOrd="0" parTransId="{4136339D-17A4-4E89-A4AD-DD74FE49B57B}" sibTransId="{C3C07DF8-8908-4A28-8430-9AFCA1EAF3CE}"/>
    <dgm:cxn modelId="{E1E38A88-DD73-4E77-8105-9795FAE5678B}" type="presOf" srcId="{96144011-A6C3-48CB-A629-91DA479D01ED}" destId="{430896D7-C549-4069-9DEB-8A35E64B76D3}" srcOrd="0" destOrd="0" presId="urn:microsoft.com/office/officeart/2005/8/layout/radial3"/>
    <dgm:cxn modelId="{133D61A9-442B-4215-ADF1-67EC5DD0A28B}" srcId="{AA5081C3-5BA6-431B-8095-42C2E44D7333}" destId="{89C925B8-D979-45EA-B8DA-694E7CF17D96}" srcOrd="0" destOrd="0" parTransId="{2BAB461E-F6FF-4920-AAC6-908728A65400}" sibTransId="{46E0894B-E6FD-41DC-9AC9-06084364FEF6}"/>
    <dgm:cxn modelId="{8070D0B3-82D8-4C49-B1FC-A6C7CAE4C5BF}" type="presOf" srcId="{AA5081C3-5BA6-431B-8095-42C2E44D7333}" destId="{B16CD689-B04F-4180-97FD-409492B37C25}" srcOrd="0" destOrd="0" presId="urn:microsoft.com/office/officeart/2005/8/layout/radial3"/>
    <dgm:cxn modelId="{72BA23B9-A662-450A-AED0-AAC627E02DEF}" srcId="{89C925B8-D979-45EA-B8DA-694E7CF17D96}" destId="{EEFD3B92-7CB0-4A7D-B0DA-FECE1EFAB7AD}" srcOrd="3" destOrd="0" parTransId="{08D5B886-6537-43AE-B477-E461A9A809C9}" sibTransId="{6F4A5E5A-AAD0-47CF-AE7E-8901638A285A}"/>
    <dgm:cxn modelId="{66A9F2BF-D425-4C8F-A80A-17808DAA5B5B}" type="presOf" srcId="{A48772A9-868F-43DD-A29C-AB7CCF2E170C}" destId="{155331C7-F352-4DB1-9F12-DF683C3CEC6C}" srcOrd="0" destOrd="0" presId="urn:microsoft.com/office/officeart/2005/8/layout/radial3"/>
    <dgm:cxn modelId="{2AFDD8CF-528C-4C80-9FBC-6C18D416FB60}" type="presOf" srcId="{4A15A1A8-2762-4060-9A0E-5B330D0A3E65}" destId="{F4A80213-7B2E-4922-8ECE-8184565AB78A}" srcOrd="0" destOrd="0" presId="urn:microsoft.com/office/officeart/2005/8/layout/radial3"/>
    <dgm:cxn modelId="{38067ED7-7D12-4911-8FE4-A3660B2CE354}" type="presOf" srcId="{F7ED01F3-4789-4A85-BC58-064D78184CBF}" destId="{0FA95EB5-60E2-4610-82A0-BD78D140AA2A}" srcOrd="0" destOrd="0" presId="urn:microsoft.com/office/officeart/2005/8/layout/radial3"/>
    <dgm:cxn modelId="{F98393D7-AE80-40E7-814A-940A49C732C3}" srcId="{89C925B8-D979-45EA-B8DA-694E7CF17D96}" destId="{FA766CC3-3768-4D1F-9C01-B9380AAC69F4}" srcOrd="1" destOrd="0" parTransId="{6A017404-2851-46F5-BE6A-C47F83A03ABA}" sibTransId="{3CC771C3-C9BA-4CDB-99CF-857269EB8563}"/>
    <dgm:cxn modelId="{FB1755DB-7CFC-4CBF-8766-756A3B6FB2C2}" srcId="{89C925B8-D979-45EA-B8DA-694E7CF17D96}" destId="{DAA2D6B5-8937-45DA-9357-7ABBB22BD5F8}" srcOrd="4" destOrd="0" parTransId="{32C17712-9527-441E-9EC1-4843F2059C8A}" sibTransId="{17C21E92-49AB-482C-990A-C79011679FD4}"/>
    <dgm:cxn modelId="{33DD8CE1-EA42-4EA5-894C-39A617500773}" type="presOf" srcId="{FA766CC3-3768-4D1F-9C01-B9380AAC69F4}" destId="{4234D1FF-C8CD-44EB-B9D3-10E5EF58DC55}" srcOrd="0" destOrd="0" presId="urn:microsoft.com/office/officeart/2005/8/layout/radial3"/>
    <dgm:cxn modelId="{531BBEE5-F9AB-4613-9A54-C60DF2211C1B}" type="presOf" srcId="{66B626D6-0AA7-470D-80EC-6434AA2386C7}" destId="{DA069BE1-86A9-4C86-804D-839224E28798}" srcOrd="0" destOrd="0" presId="urn:microsoft.com/office/officeart/2005/8/layout/radial3"/>
    <dgm:cxn modelId="{64631BFA-DBC2-473D-8910-6AD2C87B8549}" srcId="{89C925B8-D979-45EA-B8DA-694E7CF17D96}" destId="{F7ED01F3-4789-4A85-BC58-064D78184CBF}" srcOrd="10" destOrd="0" parTransId="{BA1C6E00-EFF1-4E32-9A70-12EA6FF5A813}" sibTransId="{09A74DBD-34D4-487B-8FC0-352B2B4A7E13}"/>
    <dgm:cxn modelId="{D1BD02FB-7157-4231-BEC7-C7DED8E5C02B}" type="presOf" srcId="{51D108EF-1793-4C56-B333-85D78E943CBF}" destId="{ED9C41CE-5105-412E-89D2-C16B9D1F9AD5}" srcOrd="0" destOrd="0" presId="urn:microsoft.com/office/officeart/2005/8/layout/radial3"/>
    <dgm:cxn modelId="{4B9454FF-BCE3-4C3E-A1F5-295E1924D3C7}" srcId="{89C925B8-D979-45EA-B8DA-694E7CF17D96}" destId="{F5BF6EC7-C3B4-4247-BA63-27BF70AAACE5}" srcOrd="12" destOrd="0" parTransId="{03DD3C22-D976-4367-B20A-F86AE7171BFE}" sibTransId="{31CF444C-F4BE-44E0-BBB1-7D7F36A9FE2D}"/>
    <dgm:cxn modelId="{47FA167F-936C-4136-A909-43922247E30C}" type="presParOf" srcId="{B16CD689-B04F-4180-97FD-409492B37C25}" destId="{51721588-7BE2-4C2D-83E4-97DE72914EE6}" srcOrd="0" destOrd="0" presId="urn:microsoft.com/office/officeart/2005/8/layout/radial3"/>
    <dgm:cxn modelId="{A58F5276-C2EA-4296-8326-1D8D870181B6}" type="presParOf" srcId="{51721588-7BE2-4C2D-83E4-97DE72914EE6}" destId="{E0274BF4-A191-4E77-A3C1-D467D0EF7D06}" srcOrd="0" destOrd="0" presId="urn:microsoft.com/office/officeart/2005/8/layout/radial3"/>
    <dgm:cxn modelId="{2C9580F4-76BC-40A0-88AE-02487C969B9F}" type="presParOf" srcId="{51721588-7BE2-4C2D-83E4-97DE72914EE6}" destId="{430896D7-C549-4069-9DEB-8A35E64B76D3}" srcOrd="1" destOrd="0" presId="urn:microsoft.com/office/officeart/2005/8/layout/radial3"/>
    <dgm:cxn modelId="{231A703A-3735-406A-AB96-EFCFBB9784DC}" type="presParOf" srcId="{51721588-7BE2-4C2D-83E4-97DE72914EE6}" destId="{4234D1FF-C8CD-44EB-B9D3-10E5EF58DC55}" srcOrd="2" destOrd="0" presId="urn:microsoft.com/office/officeart/2005/8/layout/radial3"/>
    <dgm:cxn modelId="{78BA770D-388A-40F8-BF23-CC40CEFFEBAE}" type="presParOf" srcId="{51721588-7BE2-4C2D-83E4-97DE72914EE6}" destId="{E3E71DC5-8331-4468-A441-A309006A5F59}" srcOrd="3" destOrd="0" presId="urn:microsoft.com/office/officeart/2005/8/layout/radial3"/>
    <dgm:cxn modelId="{900120C0-F132-4F75-A09A-4E66E17CF130}" type="presParOf" srcId="{51721588-7BE2-4C2D-83E4-97DE72914EE6}" destId="{B76CA980-ABE8-4E77-B0CD-01077844FDF8}" srcOrd="4" destOrd="0" presId="urn:microsoft.com/office/officeart/2005/8/layout/radial3"/>
    <dgm:cxn modelId="{61A25C34-A1CA-4324-AAE7-8617188C7CEC}" type="presParOf" srcId="{51721588-7BE2-4C2D-83E4-97DE72914EE6}" destId="{74F1C118-7DF2-4299-BB8B-5C4CC6E045CD}" srcOrd="5" destOrd="0" presId="urn:microsoft.com/office/officeart/2005/8/layout/radial3"/>
    <dgm:cxn modelId="{DB28FEF9-4371-4F94-BD02-18809ED11CB4}" type="presParOf" srcId="{51721588-7BE2-4C2D-83E4-97DE72914EE6}" destId="{155331C7-F352-4DB1-9F12-DF683C3CEC6C}" srcOrd="6" destOrd="0" presId="urn:microsoft.com/office/officeart/2005/8/layout/radial3"/>
    <dgm:cxn modelId="{F06083A6-E25C-42E6-842F-81A220999F57}" type="presParOf" srcId="{51721588-7BE2-4C2D-83E4-97DE72914EE6}" destId="{ED9C41CE-5105-412E-89D2-C16B9D1F9AD5}" srcOrd="7" destOrd="0" presId="urn:microsoft.com/office/officeart/2005/8/layout/radial3"/>
    <dgm:cxn modelId="{322A1423-ED0D-4EF4-AA81-89E8E1ED1141}" type="presParOf" srcId="{51721588-7BE2-4C2D-83E4-97DE72914EE6}" destId="{69A947F4-4442-4A7F-B6F5-CE7D83051451}" srcOrd="8" destOrd="0" presId="urn:microsoft.com/office/officeart/2005/8/layout/radial3"/>
    <dgm:cxn modelId="{B6B088E4-18B3-4ABD-8065-5000178F6E20}" type="presParOf" srcId="{51721588-7BE2-4C2D-83E4-97DE72914EE6}" destId="{F4A80213-7B2E-4922-8ECE-8184565AB78A}" srcOrd="9" destOrd="0" presId="urn:microsoft.com/office/officeart/2005/8/layout/radial3"/>
    <dgm:cxn modelId="{D85CBE0C-81BD-4FD0-AE5B-A4131CB010D2}" type="presParOf" srcId="{51721588-7BE2-4C2D-83E4-97DE72914EE6}" destId="{DA069BE1-86A9-4C86-804D-839224E28798}" srcOrd="10" destOrd="0" presId="urn:microsoft.com/office/officeart/2005/8/layout/radial3"/>
    <dgm:cxn modelId="{D69D8BA4-2B9E-46EB-A123-6B8D7EB1E705}" type="presParOf" srcId="{51721588-7BE2-4C2D-83E4-97DE72914EE6}" destId="{0FA95EB5-60E2-4610-82A0-BD78D140AA2A}" srcOrd="11" destOrd="0" presId="urn:microsoft.com/office/officeart/2005/8/layout/radial3"/>
    <dgm:cxn modelId="{FA7A2F4C-C5ED-433D-A1BD-08C8123FB745}" type="presParOf" srcId="{51721588-7BE2-4C2D-83E4-97DE72914EE6}" destId="{546B3314-CC49-4D33-9852-3B0724658669}" srcOrd="12" destOrd="0" presId="urn:microsoft.com/office/officeart/2005/8/layout/radial3"/>
    <dgm:cxn modelId="{B8BCEC7B-1B9C-48E7-A876-E21C3D07719E}" type="presParOf" srcId="{51721588-7BE2-4C2D-83E4-97DE72914EE6}" destId="{3904D9B9-11FC-4CBD-95E8-86FF51C7DBB4}" srcOrd="13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A5081C3-5BA6-431B-8095-42C2E44D7333}" type="doc">
      <dgm:prSet loTypeId="urn:microsoft.com/office/officeart/2005/8/layout/radial3" loCatId="cycle" qsTypeId="urn:microsoft.com/office/officeart/2005/8/quickstyle/3d1" qsCatId="3D" csTypeId="urn:microsoft.com/office/officeart/2005/8/colors/accent2_2" csCatId="accent2" phldr="1"/>
      <dgm:spPr/>
      <dgm:t>
        <a:bodyPr/>
        <a:lstStyle/>
        <a:p>
          <a:endParaRPr lang="en-GB"/>
        </a:p>
      </dgm:t>
    </dgm:pt>
    <dgm:pt modelId="{89C925B8-D979-45EA-B8DA-694E7CF17D96}">
      <dgm:prSet phldrT="[Text]" custT="1"/>
      <dgm:spPr/>
      <dgm:t>
        <a:bodyPr/>
        <a:lstStyle/>
        <a:p>
          <a:r>
            <a:rPr lang="en-GB" sz="2900" dirty="0"/>
            <a:t>Environment &amp; Fleet</a:t>
          </a:r>
        </a:p>
      </dgm:t>
    </dgm:pt>
    <dgm:pt modelId="{2BAB461E-F6FF-4920-AAC6-908728A65400}" type="parTrans" cxnId="{133D61A9-442B-4215-ADF1-67EC5DD0A28B}">
      <dgm:prSet/>
      <dgm:spPr/>
      <dgm:t>
        <a:bodyPr/>
        <a:lstStyle/>
        <a:p>
          <a:endParaRPr lang="en-GB"/>
        </a:p>
      </dgm:t>
    </dgm:pt>
    <dgm:pt modelId="{46E0894B-E6FD-41DC-9AC9-06084364FEF6}" type="sibTrans" cxnId="{133D61A9-442B-4215-ADF1-67EC5DD0A28B}">
      <dgm:prSet/>
      <dgm:spPr/>
      <dgm:t>
        <a:bodyPr/>
        <a:lstStyle/>
        <a:p>
          <a:endParaRPr lang="en-GB"/>
        </a:p>
      </dgm:t>
    </dgm:pt>
    <dgm:pt modelId="{96144011-A6C3-48CB-A629-91DA479D01ED}">
      <dgm:prSet phldrT="[Text]" custT="1"/>
      <dgm:spPr/>
      <dgm:t>
        <a:bodyPr/>
        <a:lstStyle/>
        <a:p>
          <a:r>
            <a:rPr lang="en-GB" sz="1200" b="1" dirty="0"/>
            <a:t>Hire/Lease (Vehicles, Plants &amp; Tools)</a:t>
          </a:r>
        </a:p>
      </dgm:t>
    </dgm:pt>
    <dgm:pt modelId="{3603E41D-6C25-4811-B1B0-371D9E963375}" type="parTrans" cxnId="{6413D949-6AAC-404A-9C8D-8672D26C81B2}">
      <dgm:prSet/>
      <dgm:spPr/>
      <dgm:t>
        <a:bodyPr/>
        <a:lstStyle/>
        <a:p>
          <a:endParaRPr lang="en-GB"/>
        </a:p>
      </dgm:t>
    </dgm:pt>
    <dgm:pt modelId="{DC61C0C9-6636-4F72-988E-8977C8F49BB4}" type="sibTrans" cxnId="{6413D949-6AAC-404A-9C8D-8672D26C81B2}">
      <dgm:prSet/>
      <dgm:spPr/>
      <dgm:t>
        <a:bodyPr/>
        <a:lstStyle/>
        <a:p>
          <a:endParaRPr lang="en-GB"/>
        </a:p>
      </dgm:t>
    </dgm:pt>
    <dgm:pt modelId="{FA766CC3-3768-4D1F-9C01-B9380AAC69F4}">
      <dgm:prSet phldrT="[Text]" custT="1"/>
      <dgm:spPr/>
      <dgm:t>
        <a:bodyPr/>
        <a:lstStyle/>
        <a:p>
          <a:r>
            <a:rPr lang="en-GB" sz="1200" b="1" dirty="0"/>
            <a:t>Ground Care Equipment &amp; Machinery</a:t>
          </a:r>
        </a:p>
      </dgm:t>
    </dgm:pt>
    <dgm:pt modelId="{6A017404-2851-46F5-BE6A-C47F83A03ABA}" type="parTrans" cxnId="{F98393D7-AE80-40E7-814A-940A49C732C3}">
      <dgm:prSet/>
      <dgm:spPr/>
      <dgm:t>
        <a:bodyPr/>
        <a:lstStyle/>
        <a:p>
          <a:endParaRPr lang="en-GB"/>
        </a:p>
      </dgm:t>
    </dgm:pt>
    <dgm:pt modelId="{3CC771C3-C9BA-4CDB-99CF-857269EB8563}" type="sibTrans" cxnId="{F98393D7-AE80-40E7-814A-940A49C732C3}">
      <dgm:prSet/>
      <dgm:spPr/>
      <dgm:t>
        <a:bodyPr/>
        <a:lstStyle/>
        <a:p>
          <a:endParaRPr lang="en-GB"/>
        </a:p>
      </dgm:t>
    </dgm:pt>
    <dgm:pt modelId="{C4127B10-E599-48ED-A5DD-B704C380C59D}">
      <dgm:prSet phldrT="[Text]" custT="1"/>
      <dgm:spPr/>
      <dgm:t>
        <a:bodyPr/>
        <a:lstStyle/>
        <a:p>
          <a:r>
            <a:rPr lang="en-GB" sz="1200" b="1" dirty="0"/>
            <a:t>Automotive Fuels, Lubricants &amp; Oils</a:t>
          </a:r>
        </a:p>
      </dgm:t>
    </dgm:pt>
    <dgm:pt modelId="{0ABDD4E8-69F7-448A-9D6F-080862ED6EAA}" type="parTrans" cxnId="{D63CF31A-1BA3-4523-9A52-AACB62FA585C}">
      <dgm:prSet/>
      <dgm:spPr/>
      <dgm:t>
        <a:bodyPr/>
        <a:lstStyle/>
        <a:p>
          <a:endParaRPr lang="en-GB"/>
        </a:p>
      </dgm:t>
    </dgm:pt>
    <dgm:pt modelId="{6C90FDF9-A1C9-41B5-846D-B6AE57C4287D}" type="sibTrans" cxnId="{D63CF31A-1BA3-4523-9A52-AACB62FA585C}">
      <dgm:prSet/>
      <dgm:spPr/>
      <dgm:t>
        <a:bodyPr/>
        <a:lstStyle/>
        <a:p>
          <a:endParaRPr lang="en-GB"/>
        </a:p>
      </dgm:t>
    </dgm:pt>
    <dgm:pt modelId="{834DB3B4-E792-49F9-8B63-42632861F7A9}">
      <dgm:prSet custT="1"/>
      <dgm:spPr/>
      <dgm:t>
        <a:bodyPr/>
        <a:lstStyle/>
        <a:p>
          <a:r>
            <a:rPr lang="en-GB" sz="1200" b="1" dirty="0"/>
            <a:t>Tyres &amp; Related Services</a:t>
          </a:r>
        </a:p>
      </dgm:t>
    </dgm:pt>
    <dgm:pt modelId="{993295A3-E7D4-4A21-BB05-34045C6544BB}" type="parTrans" cxnId="{50778485-74EE-41DF-A4CD-46AD92087F7A}">
      <dgm:prSet/>
      <dgm:spPr/>
      <dgm:t>
        <a:bodyPr/>
        <a:lstStyle/>
        <a:p>
          <a:endParaRPr lang="en-GB"/>
        </a:p>
      </dgm:t>
    </dgm:pt>
    <dgm:pt modelId="{CC59F853-6E9B-4306-9F57-79E97257EB7D}" type="sibTrans" cxnId="{50778485-74EE-41DF-A4CD-46AD92087F7A}">
      <dgm:prSet/>
      <dgm:spPr/>
      <dgm:t>
        <a:bodyPr/>
        <a:lstStyle/>
        <a:p>
          <a:endParaRPr lang="en-GB"/>
        </a:p>
      </dgm:t>
    </dgm:pt>
    <dgm:pt modelId="{ABEF05C0-69F3-4059-90C6-66883ABD70AD}">
      <dgm:prSet custT="1"/>
      <dgm:spPr/>
      <dgm:t>
        <a:bodyPr/>
        <a:lstStyle/>
        <a:p>
          <a:r>
            <a:rPr lang="en-GB" sz="1200" b="1" dirty="0"/>
            <a:t>Parts, Servicing, Maintenance &amp; Repairs</a:t>
          </a:r>
        </a:p>
      </dgm:t>
    </dgm:pt>
    <dgm:pt modelId="{0B525435-DBE0-4ADE-82D0-30AD31FB581E}" type="parTrans" cxnId="{B0227D9B-C92F-4670-A623-CD9D84E8C1F2}">
      <dgm:prSet/>
      <dgm:spPr/>
      <dgm:t>
        <a:bodyPr/>
        <a:lstStyle/>
        <a:p>
          <a:endParaRPr lang="en-GB"/>
        </a:p>
      </dgm:t>
    </dgm:pt>
    <dgm:pt modelId="{71B8F4C5-7FB7-4BE8-81DB-E94B7F335F61}" type="sibTrans" cxnId="{B0227D9B-C92F-4670-A623-CD9D84E8C1F2}">
      <dgm:prSet/>
      <dgm:spPr/>
      <dgm:t>
        <a:bodyPr/>
        <a:lstStyle/>
        <a:p>
          <a:endParaRPr lang="en-GB"/>
        </a:p>
      </dgm:t>
    </dgm:pt>
    <dgm:pt modelId="{CB69961E-D6D4-413B-B11A-28D763600064}">
      <dgm:prSet custT="1"/>
      <dgm:spPr/>
      <dgm:t>
        <a:bodyPr/>
        <a:lstStyle/>
        <a:p>
          <a:r>
            <a:rPr lang="en-GB" sz="1200" b="1" dirty="0"/>
            <a:t>Light &amp; Heavy Vehicles and Plant</a:t>
          </a:r>
        </a:p>
      </dgm:t>
    </dgm:pt>
    <dgm:pt modelId="{72049C27-5277-4F7C-B7C4-CBC761319C2F}" type="parTrans" cxnId="{AD252FBB-983B-43DE-84C6-8BF5E5DF29D3}">
      <dgm:prSet/>
      <dgm:spPr/>
      <dgm:t>
        <a:bodyPr/>
        <a:lstStyle/>
        <a:p>
          <a:endParaRPr lang="en-GB"/>
        </a:p>
      </dgm:t>
    </dgm:pt>
    <dgm:pt modelId="{B540976B-6A0D-467D-A76C-18659D73103C}" type="sibTrans" cxnId="{AD252FBB-983B-43DE-84C6-8BF5E5DF29D3}">
      <dgm:prSet/>
      <dgm:spPr/>
      <dgm:t>
        <a:bodyPr/>
        <a:lstStyle/>
        <a:p>
          <a:endParaRPr lang="en-GB"/>
        </a:p>
      </dgm:t>
    </dgm:pt>
    <dgm:pt modelId="{2708A766-E48C-4143-BB4B-528F05C00705}">
      <dgm:prSet/>
      <dgm:spPr/>
      <dgm:t>
        <a:bodyPr/>
        <a:lstStyle/>
        <a:p>
          <a:endParaRPr lang="en-GB"/>
        </a:p>
      </dgm:t>
    </dgm:pt>
    <dgm:pt modelId="{7E829E71-1C71-4B4F-A424-DAF8A5ED9A8D}" type="parTrans" cxnId="{C2AD98C0-E40A-4CEF-9C3D-C7B9CCCE504A}">
      <dgm:prSet/>
      <dgm:spPr/>
      <dgm:t>
        <a:bodyPr/>
        <a:lstStyle/>
        <a:p>
          <a:endParaRPr lang="en-GB"/>
        </a:p>
      </dgm:t>
    </dgm:pt>
    <dgm:pt modelId="{37664754-D168-4A8E-AD79-24E9B2846DBD}" type="sibTrans" cxnId="{C2AD98C0-E40A-4CEF-9C3D-C7B9CCCE504A}">
      <dgm:prSet/>
      <dgm:spPr/>
      <dgm:t>
        <a:bodyPr/>
        <a:lstStyle/>
        <a:p>
          <a:endParaRPr lang="en-GB"/>
        </a:p>
      </dgm:t>
    </dgm:pt>
    <dgm:pt modelId="{99644E90-83DC-4617-A914-96B4CA0E369C}">
      <dgm:prSet custT="1"/>
      <dgm:spPr/>
      <dgm:t>
        <a:bodyPr/>
        <a:lstStyle/>
        <a:p>
          <a:r>
            <a:rPr lang="en-GB" sz="1200" b="1" dirty="0"/>
            <a:t>Environment and Waste Services/Management</a:t>
          </a:r>
        </a:p>
      </dgm:t>
    </dgm:pt>
    <dgm:pt modelId="{177F71C4-1500-4038-9729-D234DE3E192A}" type="parTrans" cxnId="{DEA3F407-6FB6-4A9E-BF2C-3892401F8275}">
      <dgm:prSet/>
      <dgm:spPr/>
      <dgm:t>
        <a:bodyPr/>
        <a:lstStyle/>
        <a:p>
          <a:endParaRPr lang="en-GB"/>
        </a:p>
      </dgm:t>
    </dgm:pt>
    <dgm:pt modelId="{EC9C85F0-C5E8-41F0-85A4-38BB8D51FEE2}" type="sibTrans" cxnId="{DEA3F407-6FB6-4A9E-BF2C-3892401F8275}">
      <dgm:prSet/>
      <dgm:spPr/>
      <dgm:t>
        <a:bodyPr/>
        <a:lstStyle/>
        <a:p>
          <a:endParaRPr lang="en-GB"/>
        </a:p>
      </dgm:t>
    </dgm:pt>
    <dgm:pt modelId="{F1F096ED-0D8F-4906-BA34-9CFE7430978A}">
      <dgm:prSet custT="1"/>
      <dgm:spPr/>
      <dgm:t>
        <a:bodyPr/>
        <a:lstStyle/>
        <a:p>
          <a:r>
            <a:rPr lang="en-GB" sz="1200" b="1" dirty="0"/>
            <a:t>Animal/Pest Control &amp; Health</a:t>
          </a:r>
        </a:p>
      </dgm:t>
    </dgm:pt>
    <dgm:pt modelId="{64299D3B-046E-4CC6-8244-F01CD8F4B857}" type="parTrans" cxnId="{79548353-2A72-4FE1-B0F9-A30CE01AC5AD}">
      <dgm:prSet/>
      <dgm:spPr/>
      <dgm:t>
        <a:bodyPr/>
        <a:lstStyle/>
        <a:p>
          <a:endParaRPr lang="en-GB"/>
        </a:p>
      </dgm:t>
    </dgm:pt>
    <dgm:pt modelId="{AA2C69FD-92EB-4D6B-9AA6-302EFCAE66BF}" type="sibTrans" cxnId="{79548353-2A72-4FE1-B0F9-A30CE01AC5AD}">
      <dgm:prSet/>
      <dgm:spPr/>
      <dgm:t>
        <a:bodyPr/>
        <a:lstStyle/>
        <a:p>
          <a:endParaRPr lang="en-GB"/>
        </a:p>
      </dgm:t>
    </dgm:pt>
    <dgm:pt modelId="{A331B21B-AA87-46CF-8CA0-738E8CD19CDD}">
      <dgm:prSet custT="1"/>
      <dgm:spPr/>
      <dgm:t>
        <a:bodyPr/>
        <a:lstStyle/>
        <a:p>
          <a:r>
            <a:rPr lang="en-GB" sz="1200" b="1" dirty="0"/>
            <a:t>Recycling &amp; Waste Treatment</a:t>
          </a:r>
        </a:p>
      </dgm:t>
    </dgm:pt>
    <dgm:pt modelId="{34A49103-3DE6-40AE-A158-D0F7302D1749}" type="parTrans" cxnId="{D88E46B1-89B6-4D97-B3F4-5D6C19D5285D}">
      <dgm:prSet/>
      <dgm:spPr/>
      <dgm:t>
        <a:bodyPr/>
        <a:lstStyle/>
        <a:p>
          <a:endParaRPr lang="en-GB"/>
        </a:p>
      </dgm:t>
    </dgm:pt>
    <dgm:pt modelId="{CB4FCF0D-D465-4A47-AF9A-6518B070D090}" type="sibTrans" cxnId="{D88E46B1-89B6-4D97-B3F4-5D6C19D5285D}">
      <dgm:prSet/>
      <dgm:spPr/>
      <dgm:t>
        <a:bodyPr/>
        <a:lstStyle/>
        <a:p>
          <a:endParaRPr lang="en-GB"/>
        </a:p>
      </dgm:t>
    </dgm:pt>
    <dgm:pt modelId="{FD2111BB-65C5-4624-BB0F-93080B0520FF}">
      <dgm:prSet custT="1"/>
      <dgm:spPr/>
      <dgm:t>
        <a:bodyPr/>
        <a:lstStyle/>
        <a:p>
          <a:r>
            <a:rPr lang="en-GB" sz="1200" b="1" dirty="0"/>
            <a:t>Horticultural Materials &amp; Services</a:t>
          </a:r>
        </a:p>
      </dgm:t>
    </dgm:pt>
    <dgm:pt modelId="{4B79C3D5-42F8-4C2F-9838-6E1604453A1C}" type="parTrans" cxnId="{F6A4A7DB-C2CD-4434-89F7-8C414189F1B1}">
      <dgm:prSet/>
      <dgm:spPr/>
      <dgm:t>
        <a:bodyPr/>
        <a:lstStyle/>
        <a:p>
          <a:endParaRPr lang="en-GB"/>
        </a:p>
      </dgm:t>
    </dgm:pt>
    <dgm:pt modelId="{0A07668E-7DF8-4E84-8941-9DAD5BC46DDC}" type="sibTrans" cxnId="{F6A4A7DB-C2CD-4434-89F7-8C414189F1B1}">
      <dgm:prSet/>
      <dgm:spPr/>
      <dgm:t>
        <a:bodyPr/>
        <a:lstStyle/>
        <a:p>
          <a:endParaRPr lang="en-GB"/>
        </a:p>
      </dgm:t>
    </dgm:pt>
    <dgm:pt modelId="{095BAE5E-63D9-4BDB-8893-1EFC4268A855}">
      <dgm:prSet custT="1"/>
      <dgm:spPr/>
      <dgm:t>
        <a:bodyPr/>
        <a:lstStyle/>
        <a:p>
          <a:r>
            <a:rPr lang="en-GB" sz="1200" b="1" dirty="0"/>
            <a:t>Environmental &amp; Waste Equipment</a:t>
          </a:r>
        </a:p>
      </dgm:t>
    </dgm:pt>
    <dgm:pt modelId="{29C5CE58-AFBF-4622-ACCC-6238116BE053}" type="parTrans" cxnId="{38884EAC-7B7F-4AA0-B9F4-22383F715432}">
      <dgm:prSet/>
      <dgm:spPr/>
      <dgm:t>
        <a:bodyPr/>
        <a:lstStyle/>
        <a:p>
          <a:endParaRPr lang="en-GB"/>
        </a:p>
      </dgm:t>
    </dgm:pt>
    <dgm:pt modelId="{E7971E38-F028-4665-B89E-6273C4BBC02B}" type="sibTrans" cxnId="{38884EAC-7B7F-4AA0-B9F4-22383F715432}">
      <dgm:prSet/>
      <dgm:spPr/>
      <dgm:t>
        <a:bodyPr/>
        <a:lstStyle/>
        <a:p>
          <a:endParaRPr lang="en-GB"/>
        </a:p>
      </dgm:t>
    </dgm:pt>
    <dgm:pt modelId="{B16CD689-B04F-4180-97FD-409492B37C25}" type="pres">
      <dgm:prSet presAssocID="{AA5081C3-5BA6-431B-8095-42C2E44D7333}" presName="composite" presStyleCnt="0">
        <dgm:presLayoutVars>
          <dgm:chMax val="1"/>
          <dgm:dir/>
          <dgm:resizeHandles val="exact"/>
        </dgm:presLayoutVars>
      </dgm:prSet>
      <dgm:spPr/>
    </dgm:pt>
    <dgm:pt modelId="{51721588-7BE2-4C2D-83E4-97DE72914EE6}" type="pres">
      <dgm:prSet presAssocID="{AA5081C3-5BA6-431B-8095-42C2E44D7333}" presName="radial" presStyleCnt="0">
        <dgm:presLayoutVars>
          <dgm:animLvl val="ctr"/>
        </dgm:presLayoutVars>
      </dgm:prSet>
      <dgm:spPr/>
    </dgm:pt>
    <dgm:pt modelId="{E0274BF4-A191-4E77-A3C1-D467D0EF7D06}" type="pres">
      <dgm:prSet presAssocID="{89C925B8-D979-45EA-B8DA-694E7CF17D96}" presName="centerShape" presStyleLbl="vennNode1" presStyleIdx="0" presStyleCnt="12" custScaleX="114688"/>
      <dgm:spPr/>
    </dgm:pt>
    <dgm:pt modelId="{430896D7-C549-4069-9DEB-8A35E64B76D3}" type="pres">
      <dgm:prSet presAssocID="{96144011-A6C3-48CB-A629-91DA479D01ED}" presName="node" presStyleLbl="vennNode1" presStyleIdx="1" presStyleCnt="12">
        <dgm:presLayoutVars>
          <dgm:bulletEnabled val="1"/>
        </dgm:presLayoutVars>
      </dgm:prSet>
      <dgm:spPr/>
    </dgm:pt>
    <dgm:pt modelId="{4234D1FF-C8CD-44EB-B9D3-10E5EF58DC55}" type="pres">
      <dgm:prSet presAssocID="{FA766CC3-3768-4D1F-9C01-B9380AAC69F4}" presName="node" presStyleLbl="vennNode1" presStyleIdx="2" presStyleCnt="12">
        <dgm:presLayoutVars>
          <dgm:bulletEnabled val="1"/>
        </dgm:presLayoutVars>
      </dgm:prSet>
      <dgm:spPr/>
    </dgm:pt>
    <dgm:pt modelId="{E3E71DC5-8331-4468-A441-A309006A5F59}" type="pres">
      <dgm:prSet presAssocID="{C4127B10-E599-48ED-A5DD-B704C380C59D}" presName="node" presStyleLbl="vennNode1" presStyleIdx="3" presStyleCnt="12">
        <dgm:presLayoutVars>
          <dgm:bulletEnabled val="1"/>
        </dgm:presLayoutVars>
      </dgm:prSet>
      <dgm:spPr/>
    </dgm:pt>
    <dgm:pt modelId="{838330CF-CB45-419B-8239-9C454513003C}" type="pres">
      <dgm:prSet presAssocID="{834DB3B4-E792-49F9-8B63-42632861F7A9}" presName="node" presStyleLbl="vennNode1" presStyleIdx="4" presStyleCnt="12">
        <dgm:presLayoutVars>
          <dgm:bulletEnabled val="1"/>
        </dgm:presLayoutVars>
      </dgm:prSet>
      <dgm:spPr/>
    </dgm:pt>
    <dgm:pt modelId="{7B897063-D256-4AB7-982F-D84DBC5A9D2B}" type="pres">
      <dgm:prSet presAssocID="{ABEF05C0-69F3-4059-90C6-66883ABD70AD}" presName="node" presStyleLbl="vennNode1" presStyleIdx="5" presStyleCnt="12">
        <dgm:presLayoutVars>
          <dgm:bulletEnabled val="1"/>
        </dgm:presLayoutVars>
      </dgm:prSet>
      <dgm:spPr/>
    </dgm:pt>
    <dgm:pt modelId="{C6C1E815-1748-487C-932C-E2EB2A8E2C75}" type="pres">
      <dgm:prSet presAssocID="{CB69961E-D6D4-413B-B11A-28D763600064}" presName="node" presStyleLbl="vennNode1" presStyleIdx="6" presStyleCnt="12">
        <dgm:presLayoutVars>
          <dgm:bulletEnabled val="1"/>
        </dgm:presLayoutVars>
      </dgm:prSet>
      <dgm:spPr/>
    </dgm:pt>
    <dgm:pt modelId="{51F5AB45-E282-4D63-B6CE-AEEE46CEEE5A}" type="pres">
      <dgm:prSet presAssocID="{99644E90-83DC-4617-A914-96B4CA0E369C}" presName="node" presStyleLbl="vennNode1" presStyleIdx="7" presStyleCnt="12" custScaleX="121888">
        <dgm:presLayoutVars>
          <dgm:bulletEnabled val="1"/>
        </dgm:presLayoutVars>
      </dgm:prSet>
      <dgm:spPr/>
    </dgm:pt>
    <dgm:pt modelId="{B638B358-0B31-4C5B-BE41-A64ECF7B9D32}" type="pres">
      <dgm:prSet presAssocID="{F1F096ED-0D8F-4906-BA34-9CFE7430978A}" presName="node" presStyleLbl="vennNode1" presStyleIdx="8" presStyleCnt="12">
        <dgm:presLayoutVars>
          <dgm:bulletEnabled val="1"/>
        </dgm:presLayoutVars>
      </dgm:prSet>
      <dgm:spPr/>
    </dgm:pt>
    <dgm:pt modelId="{27AEFD90-DA3C-443D-8B91-1CB939BFFBF9}" type="pres">
      <dgm:prSet presAssocID="{A331B21B-AA87-46CF-8CA0-738E8CD19CDD}" presName="node" presStyleLbl="vennNode1" presStyleIdx="9" presStyleCnt="12">
        <dgm:presLayoutVars>
          <dgm:bulletEnabled val="1"/>
        </dgm:presLayoutVars>
      </dgm:prSet>
      <dgm:spPr/>
    </dgm:pt>
    <dgm:pt modelId="{792307E8-74B0-4422-ABA6-D2A993833354}" type="pres">
      <dgm:prSet presAssocID="{FD2111BB-65C5-4624-BB0F-93080B0520FF}" presName="node" presStyleLbl="vennNode1" presStyleIdx="10" presStyleCnt="12">
        <dgm:presLayoutVars>
          <dgm:bulletEnabled val="1"/>
        </dgm:presLayoutVars>
      </dgm:prSet>
      <dgm:spPr/>
    </dgm:pt>
    <dgm:pt modelId="{5A67B42F-047E-4EF7-AF38-48CF416FF69B}" type="pres">
      <dgm:prSet presAssocID="{095BAE5E-63D9-4BDB-8893-1EFC4268A855}" presName="node" presStyleLbl="vennNode1" presStyleIdx="11" presStyleCnt="12" custScaleX="110966">
        <dgm:presLayoutVars>
          <dgm:bulletEnabled val="1"/>
        </dgm:presLayoutVars>
      </dgm:prSet>
      <dgm:spPr/>
    </dgm:pt>
  </dgm:ptLst>
  <dgm:cxnLst>
    <dgm:cxn modelId="{C4C3A307-D083-43BE-9FE1-48BD97C5FB6E}" type="presOf" srcId="{89C925B8-D979-45EA-B8DA-694E7CF17D96}" destId="{E0274BF4-A191-4E77-A3C1-D467D0EF7D06}" srcOrd="0" destOrd="0" presId="urn:microsoft.com/office/officeart/2005/8/layout/radial3"/>
    <dgm:cxn modelId="{DEA3F407-6FB6-4A9E-BF2C-3892401F8275}" srcId="{89C925B8-D979-45EA-B8DA-694E7CF17D96}" destId="{99644E90-83DC-4617-A914-96B4CA0E369C}" srcOrd="6" destOrd="0" parTransId="{177F71C4-1500-4038-9729-D234DE3E192A}" sibTransId="{EC9C85F0-C5E8-41F0-85A4-38BB8D51FEE2}"/>
    <dgm:cxn modelId="{0F36901A-E698-4408-AD68-A8D9E26ED280}" type="presOf" srcId="{095BAE5E-63D9-4BDB-8893-1EFC4268A855}" destId="{5A67B42F-047E-4EF7-AF38-48CF416FF69B}" srcOrd="0" destOrd="0" presId="urn:microsoft.com/office/officeart/2005/8/layout/radial3"/>
    <dgm:cxn modelId="{D63CF31A-1BA3-4523-9A52-AACB62FA585C}" srcId="{89C925B8-D979-45EA-B8DA-694E7CF17D96}" destId="{C4127B10-E599-48ED-A5DD-B704C380C59D}" srcOrd="2" destOrd="0" parTransId="{0ABDD4E8-69F7-448A-9D6F-080862ED6EAA}" sibTransId="{6C90FDF9-A1C9-41B5-846D-B6AE57C4287D}"/>
    <dgm:cxn modelId="{6413D949-6AAC-404A-9C8D-8672D26C81B2}" srcId="{89C925B8-D979-45EA-B8DA-694E7CF17D96}" destId="{96144011-A6C3-48CB-A629-91DA479D01ED}" srcOrd="0" destOrd="0" parTransId="{3603E41D-6C25-4811-B1B0-371D9E963375}" sibTransId="{DC61C0C9-6636-4F72-988E-8977C8F49BB4}"/>
    <dgm:cxn modelId="{131E5F4C-441E-4975-B364-C9BBE624CE44}" type="presOf" srcId="{C4127B10-E599-48ED-A5DD-B704C380C59D}" destId="{E3E71DC5-8331-4468-A441-A309006A5F59}" srcOrd="0" destOrd="0" presId="urn:microsoft.com/office/officeart/2005/8/layout/radial3"/>
    <dgm:cxn modelId="{79548353-2A72-4FE1-B0F9-A30CE01AC5AD}" srcId="{89C925B8-D979-45EA-B8DA-694E7CF17D96}" destId="{F1F096ED-0D8F-4906-BA34-9CFE7430978A}" srcOrd="7" destOrd="0" parTransId="{64299D3B-046E-4CC6-8244-F01CD8F4B857}" sibTransId="{AA2C69FD-92EB-4D6B-9AA6-302EFCAE66BF}"/>
    <dgm:cxn modelId="{0038BF56-6D8C-4A57-8D07-6D71CC34DB7B}" type="presOf" srcId="{AA5081C3-5BA6-431B-8095-42C2E44D7333}" destId="{B16CD689-B04F-4180-97FD-409492B37C25}" srcOrd="0" destOrd="0" presId="urn:microsoft.com/office/officeart/2005/8/layout/radial3"/>
    <dgm:cxn modelId="{50778485-74EE-41DF-A4CD-46AD92087F7A}" srcId="{89C925B8-D979-45EA-B8DA-694E7CF17D96}" destId="{834DB3B4-E792-49F9-8B63-42632861F7A9}" srcOrd="3" destOrd="0" parTransId="{993295A3-E7D4-4A21-BB05-34045C6544BB}" sibTransId="{CC59F853-6E9B-4306-9F57-79E97257EB7D}"/>
    <dgm:cxn modelId="{40C3B188-9A57-4174-B9E3-73C7A12B3859}" type="presOf" srcId="{FA766CC3-3768-4D1F-9C01-B9380AAC69F4}" destId="{4234D1FF-C8CD-44EB-B9D3-10E5EF58DC55}" srcOrd="0" destOrd="0" presId="urn:microsoft.com/office/officeart/2005/8/layout/radial3"/>
    <dgm:cxn modelId="{A521F592-E9F0-45C8-9A3E-CF92166BD7D0}" type="presOf" srcId="{CB69961E-D6D4-413B-B11A-28D763600064}" destId="{C6C1E815-1748-487C-932C-E2EB2A8E2C75}" srcOrd="0" destOrd="0" presId="urn:microsoft.com/office/officeart/2005/8/layout/radial3"/>
    <dgm:cxn modelId="{B0227D9B-C92F-4670-A623-CD9D84E8C1F2}" srcId="{89C925B8-D979-45EA-B8DA-694E7CF17D96}" destId="{ABEF05C0-69F3-4059-90C6-66883ABD70AD}" srcOrd="4" destOrd="0" parTransId="{0B525435-DBE0-4ADE-82D0-30AD31FB581E}" sibTransId="{71B8F4C5-7FB7-4BE8-81DB-E94B7F335F61}"/>
    <dgm:cxn modelId="{64D8E2A3-BC4D-416F-8F27-E0CBB474FCB8}" type="presOf" srcId="{F1F096ED-0D8F-4906-BA34-9CFE7430978A}" destId="{B638B358-0B31-4C5B-BE41-A64ECF7B9D32}" srcOrd="0" destOrd="0" presId="urn:microsoft.com/office/officeart/2005/8/layout/radial3"/>
    <dgm:cxn modelId="{133D61A9-442B-4215-ADF1-67EC5DD0A28B}" srcId="{AA5081C3-5BA6-431B-8095-42C2E44D7333}" destId="{89C925B8-D979-45EA-B8DA-694E7CF17D96}" srcOrd="0" destOrd="0" parTransId="{2BAB461E-F6FF-4920-AAC6-908728A65400}" sibTransId="{46E0894B-E6FD-41DC-9AC9-06084364FEF6}"/>
    <dgm:cxn modelId="{FF959CAA-5ABC-4425-9331-5B892BCCF875}" type="presOf" srcId="{ABEF05C0-69F3-4059-90C6-66883ABD70AD}" destId="{7B897063-D256-4AB7-982F-D84DBC5A9D2B}" srcOrd="0" destOrd="0" presId="urn:microsoft.com/office/officeart/2005/8/layout/radial3"/>
    <dgm:cxn modelId="{B00B2DAB-3DAC-484C-B333-ADDD717F800B}" type="presOf" srcId="{96144011-A6C3-48CB-A629-91DA479D01ED}" destId="{430896D7-C549-4069-9DEB-8A35E64B76D3}" srcOrd="0" destOrd="0" presId="urn:microsoft.com/office/officeart/2005/8/layout/radial3"/>
    <dgm:cxn modelId="{38884EAC-7B7F-4AA0-B9F4-22383F715432}" srcId="{89C925B8-D979-45EA-B8DA-694E7CF17D96}" destId="{095BAE5E-63D9-4BDB-8893-1EFC4268A855}" srcOrd="10" destOrd="0" parTransId="{29C5CE58-AFBF-4622-ACCC-6238116BE053}" sibTransId="{E7971E38-F028-4665-B89E-6273C4BBC02B}"/>
    <dgm:cxn modelId="{D88E46B1-89B6-4D97-B3F4-5D6C19D5285D}" srcId="{89C925B8-D979-45EA-B8DA-694E7CF17D96}" destId="{A331B21B-AA87-46CF-8CA0-738E8CD19CDD}" srcOrd="8" destOrd="0" parTransId="{34A49103-3DE6-40AE-A158-D0F7302D1749}" sibTransId="{CB4FCF0D-D465-4A47-AF9A-6518B070D090}"/>
    <dgm:cxn modelId="{22B46EBA-0133-41A7-94E9-8AC4DC52F4D3}" type="presOf" srcId="{FD2111BB-65C5-4624-BB0F-93080B0520FF}" destId="{792307E8-74B0-4422-ABA6-D2A993833354}" srcOrd="0" destOrd="0" presId="urn:microsoft.com/office/officeart/2005/8/layout/radial3"/>
    <dgm:cxn modelId="{AD252FBB-983B-43DE-84C6-8BF5E5DF29D3}" srcId="{89C925B8-D979-45EA-B8DA-694E7CF17D96}" destId="{CB69961E-D6D4-413B-B11A-28D763600064}" srcOrd="5" destOrd="0" parTransId="{72049C27-5277-4F7C-B7C4-CBC761319C2F}" sibTransId="{B540976B-6A0D-467D-A76C-18659D73103C}"/>
    <dgm:cxn modelId="{C2AD98C0-E40A-4CEF-9C3D-C7B9CCCE504A}" srcId="{AA5081C3-5BA6-431B-8095-42C2E44D7333}" destId="{2708A766-E48C-4143-BB4B-528F05C00705}" srcOrd="1" destOrd="0" parTransId="{7E829E71-1C71-4B4F-A424-DAF8A5ED9A8D}" sibTransId="{37664754-D168-4A8E-AD79-24E9B2846DBD}"/>
    <dgm:cxn modelId="{F98393D7-AE80-40E7-814A-940A49C732C3}" srcId="{89C925B8-D979-45EA-B8DA-694E7CF17D96}" destId="{FA766CC3-3768-4D1F-9C01-B9380AAC69F4}" srcOrd="1" destOrd="0" parTransId="{6A017404-2851-46F5-BE6A-C47F83A03ABA}" sibTransId="{3CC771C3-C9BA-4CDB-99CF-857269EB8563}"/>
    <dgm:cxn modelId="{F6A4A7DB-C2CD-4434-89F7-8C414189F1B1}" srcId="{89C925B8-D979-45EA-B8DA-694E7CF17D96}" destId="{FD2111BB-65C5-4624-BB0F-93080B0520FF}" srcOrd="9" destOrd="0" parTransId="{4B79C3D5-42F8-4C2F-9838-6E1604453A1C}" sibTransId="{0A07668E-7DF8-4E84-8941-9DAD5BC46DDC}"/>
    <dgm:cxn modelId="{F8622FE3-241E-47E5-B108-EF4C7FD77721}" type="presOf" srcId="{834DB3B4-E792-49F9-8B63-42632861F7A9}" destId="{838330CF-CB45-419B-8239-9C454513003C}" srcOrd="0" destOrd="0" presId="urn:microsoft.com/office/officeart/2005/8/layout/radial3"/>
    <dgm:cxn modelId="{3346B7EE-44E7-414E-AAE7-22A8EE77AC54}" type="presOf" srcId="{99644E90-83DC-4617-A914-96B4CA0E369C}" destId="{51F5AB45-E282-4D63-B6CE-AEEE46CEEE5A}" srcOrd="0" destOrd="0" presId="urn:microsoft.com/office/officeart/2005/8/layout/radial3"/>
    <dgm:cxn modelId="{C19732FF-C321-46FF-941E-69CBD02C5819}" type="presOf" srcId="{A331B21B-AA87-46CF-8CA0-738E8CD19CDD}" destId="{27AEFD90-DA3C-443D-8B91-1CB939BFFBF9}" srcOrd="0" destOrd="0" presId="urn:microsoft.com/office/officeart/2005/8/layout/radial3"/>
    <dgm:cxn modelId="{B4DC9B6D-5A38-4B08-BD62-7636280C2A4F}" type="presParOf" srcId="{B16CD689-B04F-4180-97FD-409492B37C25}" destId="{51721588-7BE2-4C2D-83E4-97DE72914EE6}" srcOrd="0" destOrd="0" presId="urn:microsoft.com/office/officeart/2005/8/layout/radial3"/>
    <dgm:cxn modelId="{111313DC-88BF-4FF3-B07E-6E0B13BFB328}" type="presParOf" srcId="{51721588-7BE2-4C2D-83E4-97DE72914EE6}" destId="{E0274BF4-A191-4E77-A3C1-D467D0EF7D06}" srcOrd="0" destOrd="0" presId="urn:microsoft.com/office/officeart/2005/8/layout/radial3"/>
    <dgm:cxn modelId="{A45B3EFD-218F-46CC-95CB-18FA8020D494}" type="presParOf" srcId="{51721588-7BE2-4C2D-83E4-97DE72914EE6}" destId="{430896D7-C549-4069-9DEB-8A35E64B76D3}" srcOrd="1" destOrd="0" presId="urn:microsoft.com/office/officeart/2005/8/layout/radial3"/>
    <dgm:cxn modelId="{450D17C0-94C5-4B08-99F1-66849EB59DAF}" type="presParOf" srcId="{51721588-7BE2-4C2D-83E4-97DE72914EE6}" destId="{4234D1FF-C8CD-44EB-B9D3-10E5EF58DC55}" srcOrd="2" destOrd="0" presId="urn:microsoft.com/office/officeart/2005/8/layout/radial3"/>
    <dgm:cxn modelId="{E6E2F18A-4E52-473A-8EE7-B272F118ABB5}" type="presParOf" srcId="{51721588-7BE2-4C2D-83E4-97DE72914EE6}" destId="{E3E71DC5-8331-4468-A441-A309006A5F59}" srcOrd="3" destOrd="0" presId="urn:microsoft.com/office/officeart/2005/8/layout/radial3"/>
    <dgm:cxn modelId="{5532CDE6-5D5E-4E17-92F0-4139583F2190}" type="presParOf" srcId="{51721588-7BE2-4C2D-83E4-97DE72914EE6}" destId="{838330CF-CB45-419B-8239-9C454513003C}" srcOrd="4" destOrd="0" presId="urn:microsoft.com/office/officeart/2005/8/layout/radial3"/>
    <dgm:cxn modelId="{09690838-4337-462F-BD80-591EDF6331EC}" type="presParOf" srcId="{51721588-7BE2-4C2D-83E4-97DE72914EE6}" destId="{7B897063-D256-4AB7-982F-D84DBC5A9D2B}" srcOrd="5" destOrd="0" presId="urn:microsoft.com/office/officeart/2005/8/layout/radial3"/>
    <dgm:cxn modelId="{29FF5DAD-3047-4943-BF03-7937030DC99C}" type="presParOf" srcId="{51721588-7BE2-4C2D-83E4-97DE72914EE6}" destId="{C6C1E815-1748-487C-932C-E2EB2A8E2C75}" srcOrd="6" destOrd="0" presId="urn:microsoft.com/office/officeart/2005/8/layout/radial3"/>
    <dgm:cxn modelId="{7E9ECE12-A895-401A-929F-36DD56E6DD7F}" type="presParOf" srcId="{51721588-7BE2-4C2D-83E4-97DE72914EE6}" destId="{51F5AB45-E282-4D63-B6CE-AEEE46CEEE5A}" srcOrd="7" destOrd="0" presId="urn:microsoft.com/office/officeart/2005/8/layout/radial3"/>
    <dgm:cxn modelId="{2112E901-C162-4C9B-8A3F-5CF6F399FA58}" type="presParOf" srcId="{51721588-7BE2-4C2D-83E4-97DE72914EE6}" destId="{B638B358-0B31-4C5B-BE41-A64ECF7B9D32}" srcOrd="8" destOrd="0" presId="urn:microsoft.com/office/officeart/2005/8/layout/radial3"/>
    <dgm:cxn modelId="{377FE205-ADB8-4AC5-82E9-CB426FA7F4E0}" type="presParOf" srcId="{51721588-7BE2-4C2D-83E4-97DE72914EE6}" destId="{27AEFD90-DA3C-443D-8B91-1CB939BFFBF9}" srcOrd="9" destOrd="0" presId="urn:microsoft.com/office/officeart/2005/8/layout/radial3"/>
    <dgm:cxn modelId="{4D35B90D-E249-49B8-A344-E281FAB873A0}" type="presParOf" srcId="{51721588-7BE2-4C2D-83E4-97DE72914EE6}" destId="{792307E8-74B0-4422-ABA6-D2A993833354}" srcOrd="10" destOrd="0" presId="urn:microsoft.com/office/officeart/2005/8/layout/radial3"/>
    <dgm:cxn modelId="{9BBB4479-39BF-4553-B6CA-FEB236E1BB57}" type="presParOf" srcId="{51721588-7BE2-4C2D-83E4-97DE72914EE6}" destId="{5A67B42F-047E-4EF7-AF38-48CF416FF69B}" srcOrd="11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A5081C3-5BA6-431B-8095-42C2E44D7333}" type="doc">
      <dgm:prSet loTypeId="urn:microsoft.com/office/officeart/2005/8/layout/radial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89C925B8-D979-45EA-B8DA-694E7CF17D96}">
      <dgm:prSet phldrT="[Text]" custT="1"/>
      <dgm:spPr>
        <a:solidFill>
          <a:schemeClr val="accent2">
            <a:alpha val="50000"/>
          </a:schemeClr>
        </a:solidFill>
      </dgm:spPr>
      <dgm:t>
        <a:bodyPr/>
        <a:lstStyle/>
        <a:p>
          <a:r>
            <a:rPr lang="en-GB" sz="2800" b="1" dirty="0"/>
            <a:t>Social Care</a:t>
          </a:r>
        </a:p>
      </dgm:t>
    </dgm:pt>
    <dgm:pt modelId="{2BAB461E-F6FF-4920-AAC6-908728A65400}" type="parTrans" cxnId="{133D61A9-442B-4215-ADF1-67EC5DD0A28B}">
      <dgm:prSet/>
      <dgm:spPr/>
      <dgm:t>
        <a:bodyPr/>
        <a:lstStyle/>
        <a:p>
          <a:endParaRPr lang="en-GB"/>
        </a:p>
      </dgm:t>
    </dgm:pt>
    <dgm:pt modelId="{46E0894B-E6FD-41DC-9AC9-06084364FEF6}" type="sibTrans" cxnId="{133D61A9-442B-4215-ADF1-67EC5DD0A28B}">
      <dgm:prSet/>
      <dgm:spPr/>
      <dgm:t>
        <a:bodyPr/>
        <a:lstStyle/>
        <a:p>
          <a:endParaRPr lang="en-GB"/>
        </a:p>
      </dgm:t>
    </dgm:pt>
    <dgm:pt modelId="{3B544DC2-6D02-4E0C-9129-2E32F4B64AB0}">
      <dgm:prSet phldrT="[Text]" custT="1"/>
      <dgm:spPr>
        <a:solidFill>
          <a:schemeClr val="accent2">
            <a:alpha val="50000"/>
          </a:schemeClr>
        </a:solidFill>
      </dgm:spPr>
      <dgm:t>
        <a:bodyPr/>
        <a:lstStyle/>
        <a:p>
          <a:r>
            <a:rPr lang="en-GB" sz="1000" b="1" dirty="0"/>
            <a:t>Foster Care (In-House)</a:t>
          </a:r>
        </a:p>
      </dgm:t>
    </dgm:pt>
    <dgm:pt modelId="{565CAD37-FB06-49DF-A01B-82001E8540C2}" type="parTrans" cxnId="{02D51C75-F85A-4795-8916-F507E2490873}">
      <dgm:prSet/>
      <dgm:spPr/>
      <dgm:t>
        <a:bodyPr/>
        <a:lstStyle/>
        <a:p>
          <a:endParaRPr lang="en-GB"/>
        </a:p>
      </dgm:t>
    </dgm:pt>
    <dgm:pt modelId="{122A8BEF-9599-4BFA-AFB9-979A61167287}" type="sibTrans" cxnId="{02D51C75-F85A-4795-8916-F507E2490873}">
      <dgm:prSet/>
      <dgm:spPr/>
      <dgm:t>
        <a:bodyPr/>
        <a:lstStyle/>
        <a:p>
          <a:endParaRPr lang="en-GB"/>
        </a:p>
      </dgm:t>
    </dgm:pt>
    <dgm:pt modelId="{6D7A4B5F-46C1-4476-96EA-655C09311F5E}">
      <dgm:prSet phldrT="[Text]" custT="1"/>
      <dgm:spPr>
        <a:solidFill>
          <a:schemeClr val="accent2">
            <a:alpha val="50000"/>
          </a:schemeClr>
        </a:solidFill>
      </dgm:spPr>
      <dgm:t>
        <a:bodyPr/>
        <a:lstStyle/>
        <a:p>
          <a:r>
            <a:rPr lang="en-GB" sz="1000" b="1" dirty="0"/>
            <a:t>Foster Care (Purchased)</a:t>
          </a:r>
        </a:p>
      </dgm:t>
    </dgm:pt>
    <dgm:pt modelId="{15EAAC6A-0B5D-401A-9516-9EF8E146ED46}" type="parTrans" cxnId="{9FC3DBB1-5301-483B-89F7-26FE4419EE3E}">
      <dgm:prSet/>
      <dgm:spPr/>
      <dgm:t>
        <a:bodyPr/>
        <a:lstStyle/>
        <a:p>
          <a:endParaRPr lang="en-GB"/>
        </a:p>
      </dgm:t>
    </dgm:pt>
    <dgm:pt modelId="{2209FFBB-CAAD-4E2A-872B-3EF7482FCD71}" type="sibTrans" cxnId="{9FC3DBB1-5301-483B-89F7-26FE4419EE3E}">
      <dgm:prSet/>
      <dgm:spPr/>
      <dgm:t>
        <a:bodyPr/>
        <a:lstStyle/>
        <a:p>
          <a:endParaRPr lang="en-GB"/>
        </a:p>
      </dgm:t>
    </dgm:pt>
    <dgm:pt modelId="{01B23715-9EB0-478B-A186-36752FCA4B16}">
      <dgm:prSet custT="1"/>
      <dgm:spPr>
        <a:solidFill>
          <a:schemeClr val="accent2">
            <a:alpha val="50000"/>
          </a:schemeClr>
        </a:solidFill>
      </dgm:spPr>
      <dgm:t>
        <a:bodyPr/>
        <a:lstStyle/>
        <a:p>
          <a:r>
            <a:rPr lang="en-GB" sz="1000" b="1" dirty="0"/>
            <a:t>Residential Care (In-House) – Children’s</a:t>
          </a:r>
        </a:p>
      </dgm:t>
    </dgm:pt>
    <dgm:pt modelId="{DA6D23EC-8D5C-488A-AEC4-845A85F200FA}" type="parTrans" cxnId="{B2B2ED35-BE6B-4179-AE07-3A2638FE3321}">
      <dgm:prSet/>
      <dgm:spPr/>
      <dgm:t>
        <a:bodyPr/>
        <a:lstStyle/>
        <a:p>
          <a:endParaRPr lang="en-GB"/>
        </a:p>
      </dgm:t>
    </dgm:pt>
    <dgm:pt modelId="{25A104F5-437A-42B9-B6A8-A228BE5C512F}" type="sibTrans" cxnId="{B2B2ED35-BE6B-4179-AE07-3A2638FE3321}">
      <dgm:prSet/>
      <dgm:spPr/>
      <dgm:t>
        <a:bodyPr/>
        <a:lstStyle/>
        <a:p>
          <a:endParaRPr lang="en-GB"/>
        </a:p>
      </dgm:t>
    </dgm:pt>
    <dgm:pt modelId="{B933FDBC-C57A-4969-9B45-E97EF54C3B4E}">
      <dgm:prSet phldrT="[Text]" custT="1"/>
      <dgm:spPr>
        <a:solidFill>
          <a:schemeClr val="accent2">
            <a:alpha val="50000"/>
          </a:schemeClr>
        </a:solidFill>
      </dgm:spPr>
      <dgm:t>
        <a:bodyPr/>
        <a:lstStyle/>
        <a:p>
          <a:r>
            <a:rPr lang="en-GB" sz="1000" b="1" dirty="0"/>
            <a:t>Residential Care (Purchased) – Children’s</a:t>
          </a:r>
        </a:p>
      </dgm:t>
    </dgm:pt>
    <dgm:pt modelId="{BC70804D-8F84-465B-A0F8-C75972877DDA}" type="parTrans" cxnId="{734F72FF-E42B-4BA6-BBA5-483BE620B4AD}">
      <dgm:prSet/>
      <dgm:spPr/>
      <dgm:t>
        <a:bodyPr/>
        <a:lstStyle/>
        <a:p>
          <a:endParaRPr lang="en-GB"/>
        </a:p>
      </dgm:t>
    </dgm:pt>
    <dgm:pt modelId="{28443627-DDA5-4002-9D9B-447357DE154D}" type="sibTrans" cxnId="{734F72FF-E42B-4BA6-BBA5-483BE620B4AD}">
      <dgm:prSet/>
      <dgm:spPr/>
      <dgm:t>
        <a:bodyPr/>
        <a:lstStyle/>
        <a:p>
          <a:endParaRPr lang="en-GB"/>
        </a:p>
      </dgm:t>
    </dgm:pt>
    <dgm:pt modelId="{AFAF011D-E42E-4A02-8633-169A3F5491FF}">
      <dgm:prSet phldrT="[Text]" custT="1"/>
      <dgm:spPr>
        <a:solidFill>
          <a:schemeClr val="accent2">
            <a:alpha val="50000"/>
          </a:schemeClr>
        </a:solidFill>
      </dgm:spPr>
      <dgm:t>
        <a:bodyPr/>
        <a:lstStyle/>
        <a:p>
          <a:r>
            <a:rPr lang="en-GB" sz="1000" b="1" dirty="0"/>
            <a:t>Respite</a:t>
          </a:r>
        </a:p>
      </dgm:t>
    </dgm:pt>
    <dgm:pt modelId="{BB89B4D5-6B00-4F0F-8B72-7120785B02DD}" type="parTrans" cxnId="{17DC7B59-F74D-4DD4-85E4-17514114F7C4}">
      <dgm:prSet/>
      <dgm:spPr/>
      <dgm:t>
        <a:bodyPr/>
        <a:lstStyle/>
        <a:p>
          <a:endParaRPr lang="en-GB"/>
        </a:p>
      </dgm:t>
    </dgm:pt>
    <dgm:pt modelId="{B0AEDCE3-6DB7-4766-888A-7A5F2494FB1A}" type="sibTrans" cxnId="{17DC7B59-F74D-4DD4-85E4-17514114F7C4}">
      <dgm:prSet/>
      <dgm:spPr/>
      <dgm:t>
        <a:bodyPr/>
        <a:lstStyle/>
        <a:p>
          <a:endParaRPr lang="en-GB"/>
        </a:p>
      </dgm:t>
    </dgm:pt>
    <dgm:pt modelId="{50E1E6AE-45F0-47BB-B04E-BB1307B737D2}">
      <dgm:prSet phldrT="[Text]" custT="1"/>
      <dgm:spPr>
        <a:solidFill>
          <a:schemeClr val="accent2">
            <a:alpha val="50000"/>
          </a:schemeClr>
        </a:solidFill>
      </dgm:spPr>
      <dgm:t>
        <a:bodyPr/>
        <a:lstStyle/>
        <a:p>
          <a:r>
            <a:rPr lang="en-GB" sz="1000" b="1" dirty="0"/>
            <a:t>Intensive Therapy</a:t>
          </a:r>
        </a:p>
      </dgm:t>
    </dgm:pt>
    <dgm:pt modelId="{5B581AB1-C7FD-4DB3-AC50-7790C6692AFA}" type="parTrans" cxnId="{B655412B-62DE-4672-8B24-B1E37D237EA2}">
      <dgm:prSet/>
      <dgm:spPr/>
      <dgm:t>
        <a:bodyPr/>
        <a:lstStyle/>
        <a:p>
          <a:endParaRPr lang="en-GB"/>
        </a:p>
      </dgm:t>
    </dgm:pt>
    <dgm:pt modelId="{44E378DE-6C76-4D3F-BAE8-3BE17AF8075E}" type="sibTrans" cxnId="{B655412B-62DE-4672-8B24-B1E37D237EA2}">
      <dgm:prSet/>
      <dgm:spPr/>
      <dgm:t>
        <a:bodyPr/>
        <a:lstStyle/>
        <a:p>
          <a:endParaRPr lang="en-GB"/>
        </a:p>
      </dgm:t>
    </dgm:pt>
    <dgm:pt modelId="{6E78C95B-1C4C-4656-B614-40B612A54A4B}">
      <dgm:prSet custT="1"/>
      <dgm:spPr>
        <a:solidFill>
          <a:schemeClr val="accent2">
            <a:alpha val="50000"/>
          </a:schemeClr>
        </a:solidFill>
      </dgm:spPr>
      <dgm:t>
        <a:bodyPr/>
        <a:lstStyle/>
        <a:p>
          <a:r>
            <a:rPr lang="en-GB" sz="1000" b="1" dirty="0"/>
            <a:t>Respite Care (In-House)</a:t>
          </a:r>
        </a:p>
      </dgm:t>
    </dgm:pt>
    <dgm:pt modelId="{3B00ABAC-8A6A-496D-B1EB-F3ABD7BDF6E7}" type="parTrans" cxnId="{566B954D-21C4-4778-9DD2-78C89C15D7B8}">
      <dgm:prSet/>
      <dgm:spPr/>
      <dgm:t>
        <a:bodyPr/>
        <a:lstStyle/>
        <a:p>
          <a:endParaRPr lang="en-GB"/>
        </a:p>
      </dgm:t>
    </dgm:pt>
    <dgm:pt modelId="{97F02CA3-5F58-4B84-A64B-7FF67328E9E1}" type="sibTrans" cxnId="{566B954D-21C4-4778-9DD2-78C89C15D7B8}">
      <dgm:prSet/>
      <dgm:spPr/>
      <dgm:t>
        <a:bodyPr/>
        <a:lstStyle/>
        <a:p>
          <a:endParaRPr lang="en-GB"/>
        </a:p>
      </dgm:t>
    </dgm:pt>
    <dgm:pt modelId="{22E3A263-0CB9-4FB7-B10B-BF3F8673DA18}">
      <dgm:prSet custT="1"/>
      <dgm:spPr>
        <a:solidFill>
          <a:schemeClr val="accent2">
            <a:alpha val="50000"/>
          </a:schemeClr>
        </a:solidFill>
      </dgm:spPr>
      <dgm:t>
        <a:bodyPr/>
        <a:lstStyle/>
        <a:p>
          <a:r>
            <a:rPr lang="en-GB" sz="1000" b="1" dirty="0"/>
            <a:t>Respite Care (Purchased)</a:t>
          </a:r>
        </a:p>
      </dgm:t>
    </dgm:pt>
    <dgm:pt modelId="{ED742FC5-4113-436E-90E9-C95B78E2E1C9}" type="parTrans" cxnId="{F8E4A3CD-7085-471B-9BFF-30CB4C7F5C58}">
      <dgm:prSet/>
      <dgm:spPr/>
      <dgm:t>
        <a:bodyPr/>
        <a:lstStyle/>
        <a:p>
          <a:endParaRPr lang="en-GB"/>
        </a:p>
      </dgm:t>
    </dgm:pt>
    <dgm:pt modelId="{A6574B03-9582-430A-95E2-816945DC8688}" type="sibTrans" cxnId="{F8E4A3CD-7085-471B-9BFF-30CB4C7F5C58}">
      <dgm:prSet/>
      <dgm:spPr/>
      <dgm:t>
        <a:bodyPr/>
        <a:lstStyle/>
        <a:p>
          <a:endParaRPr lang="en-GB"/>
        </a:p>
      </dgm:t>
    </dgm:pt>
    <dgm:pt modelId="{BF164832-30CD-4785-9387-FCB9F8A758F8}">
      <dgm:prSet custT="1"/>
      <dgm:spPr>
        <a:solidFill>
          <a:schemeClr val="accent2">
            <a:alpha val="50000"/>
          </a:schemeClr>
        </a:solidFill>
      </dgm:spPr>
      <dgm:t>
        <a:bodyPr/>
        <a:lstStyle/>
        <a:p>
          <a:r>
            <a:rPr lang="en-GB" sz="900" b="1" dirty="0"/>
            <a:t>Residential Care (Purchased) Adults and Older People</a:t>
          </a:r>
        </a:p>
      </dgm:t>
    </dgm:pt>
    <dgm:pt modelId="{AC5FD4C8-9477-44EA-8957-2B6899EB55DD}" type="parTrans" cxnId="{9F5C712F-6560-44F7-9BA1-3ACC7373CD05}">
      <dgm:prSet/>
      <dgm:spPr/>
      <dgm:t>
        <a:bodyPr/>
        <a:lstStyle/>
        <a:p>
          <a:endParaRPr lang="en-GB"/>
        </a:p>
      </dgm:t>
    </dgm:pt>
    <dgm:pt modelId="{82A48A6C-BCC5-409D-BA3F-6D3C5CBCFF0F}" type="sibTrans" cxnId="{9F5C712F-6560-44F7-9BA1-3ACC7373CD05}">
      <dgm:prSet/>
      <dgm:spPr/>
      <dgm:t>
        <a:bodyPr/>
        <a:lstStyle/>
        <a:p>
          <a:endParaRPr lang="en-GB"/>
        </a:p>
      </dgm:t>
    </dgm:pt>
    <dgm:pt modelId="{2F70AF16-ECCE-4DB6-83AB-C9241EEF6AEA}">
      <dgm:prSet custT="1"/>
      <dgm:spPr>
        <a:solidFill>
          <a:schemeClr val="accent2">
            <a:alpha val="50000"/>
          </a:schemeClr>
        </a:solidFill>
      </dgm:spPr>
      <dgm:t>
        <a:bodyPr/>
        <a:lstStyle/>
        <a:p>
          <a:r>
            <a:rPr lang="en-GB" sz="1000" b="1" dirty="0"/>
            <a:t>Nursing Care</a:t>
          </a:r>
        </a:p>
      </dgm:t>
    </dgm:pt>
    <dgm:pt modelId="{D521A6C8-B2A5-42AC-9C6A-86E3F63392BD}" type="parTrans" cxnId="{C6EC96A2-39B8-48AE-8435-725BE9B8F536}">
      <dgm:prSet/>
      <dgm:spPr/>
      <dgm:t>
        <a:bodyPr/>
        <a:lstStyle/>
        <a:p>
          <a:endParaRPr lang="en-GB"/>
        </a:p>
      </dgm:t>
    </dgm:pt>
    <dgm:pt modelId="{47CB1D77-136B-4395-8BB8-19F4A1CC76BE}" type="sibTrans" cxnId="{C6EC96A2-39B8-48AE-8435-725BE9B8F536}">
      <dgm:prSet/>
      <dgm:spPr/>
      <dgm:t>
        <a:bodyPr/>
        <a:lstStyle/>
        <a:p>
          <a:endParaRPr lang="en-GB"/>
        </a:p>
      </dgm:t>
    </dgm:pt>
    <dgm:pt modelId="{C4CCCBE7-08DD-4AD1-89CB-2503E4DEBC4C}">
      <dgm:prSet custT="1"/>
      <dgm:spPr>
        <a:solidFill>
          <a:schemeClr val="accent2">
            <a:alpha val="50000"/>
          </a:schemeClr>
        </a:solidFill>
      </dgm:spPr>
      <dgm:t>
        <a:bodyPr/>
        <a:lstStyle/>
        <a:p>
          <a:r>
            <a:rPr lang="en-GB" sz="1000" b="1" dirty="0"/>
            <a:t>Direct Payments</a:t>
          </a:r>
        </a:p>
      </dgm:t>
    </dgm:pt>
    <dgm:pt modelId="{5C259151-318C-40AB-8178-594CA8CE5163}" type="parTrans" cxnId="{F0E4A126-1F55-4EAB-A955-027D07FF63AB}">
      <dgm:prSet/>
      <dgm:spPr/>
      <dgm:t>
        <a:bodyPr/>
        <a:lstStyle/>
        <a:p>
          <a:endParaRPr lang="en-GB"/>
        </a:p>
      </dgm:t>
    </dgm:pt>
    <dgm:pt modelId="{B56511A6-9D68-447A-AD2D-141932D5072F}" type="sibTrans" cxnId="{F0E4A126-1F55-4EAB-A955-027D07FF63AB}">
      <dgm:prSet/>
      <dgm:spPr/>
      <dgm:t>
        <a:bodyPr/>
        <a:lstStyle/>
        <a:p>
          <a:endParaRPr lang="en-GB"/>
        </a:p>
      </dgm:t>
    </dgm:pt>
    <dgm:pt modelId="{DF4F9FCA-688E-47B2-A72B-A9808B9D8AFD}">
      <dgm:prSet phldr="0" custT="1"/>
      <dgm:spPr>
        <a:solidFill>
          <a:schemeClr val="accent2">
            <a:alpha val="50000"/>
          </a:schemeClr>
        </a:solidFill>
      </dgm:spPr>
      <dgm:t>
        <a:bodyPr/>
        <a:lstStyle/>
        <a:p>
          <a:endParaRPr lang="en-GB" sz="700" b="0" dirty="0"/>
        </a:p>
      </dgm:t>
    </dgm:pt>
    <dgm:pt modelId="{97952DC5-52D7-4202-90E5-546C14318CCE}" type="parTrans" cxnId="{4435CFC2-4198-4B52-A894-BEB464E3B4ED}">
      <dgm:prSet/>
      <dgm:spPr/>
      <dgm:t>
        <a:bodyPr/>
        <a:lstStyle/>
        <a:p>
          <a:endParaRPr lang="en-GB"/>
        </a:p>
      </dgm:t>
    </dgm:pt>
    <dgm:pt modelId="{CF900AA6-2386-4098-A859-FFCEAE65ACA6}" type="sibTrans" cxnId="{4435CFC2-4198-4B52-A894-BEB464E3B4ED}">
      <dgm:prSet/>
      <dgm:spPr/>
      <dgm:t>
        <a:bodyPr/>
        <a:lstStyle/>
        <a:p>
          <a:endParaRPr lang="en-GB"/>
        </a:p>
      </dgm:t>
    </dgm:pt>
    <dgm:pt modelId="{5B3FDA90-D463-4A7F-A549-B62A055F71C3}">
      <dgm:prSet custT="1"/>
      <dgm:spPr>
        <a:solidFill>
          <a:schemeClr val="accent2">
            <a:alpha val="50000"/>
          </a:schemeClr>
        </a:solidFill>
      </dgm:spPr>
      <dgm:t>
        <a:bodyPr/>
        <a:lstStyle/>
        <a:p>
          <a:r>
            <a:rPr lang="en-GB" sz="1000" b="1" dirty="0"/>
            <a:t>Day Care (In-House)</a:t>
          </a:r>
        </a:p>
      </dgm:t>
    </dgm:pt>
    <dgm:pt modelId="{F6BEB9B3-BCA8-4D94-8398-4AD822F9C5F8}" type="parTrans" cxnId="{F603E4BE-77BF-4FE4-B14A-8B31D8F80DE0}">
      <dgm:prSet/>
      <dgm:spPr/>
      <dgm:t>
        <a:bodyPr/>
        <a:lstStyle/>
        <a:p>
          <a:endParaRPr lang="en-GB"/>
        </a:p>
      </dgm:t>
    </dgm:pt>
    <dgm:pt modelId="{320439BA-9979-4A28-A8EA-47321F8E7129}" type="sibTrans" cxnId="{F603E4BE-77BF-4FE4-B14A-8B31D8F80DE0}">
      <dgm:prSet/>
      <dgm:spPr/>
      <dgm:t>
        <a:bodyPr/>
        <a:lstStyle/>
        <a:p>
          <a:endParaRPr lang="en-GB"/>
        </a:p>
      </dgm:t>
    </dgm:pt>
    <dgm:pt modelId="{7DF01313-15B3-42DB-8DBF-BE812022BFB7}">
      <dgm:prSet custT="1"/>
      <dgm:spPr>
        <a:solidFill>
          <a:schemeClr val="accent2">
            <a:alpha val="50000"/>
          </a:schemeClr>
        </a:solidFill>
      </dgm:spPr>
      <dgm:t>
        <a:bodyPr/>
        <a:lstStyle/>
        <a:p>
          <a:r>
            <a:rPr lang="en-GB" sz="1000" b="1" dirty="0"/>
            <a:t>Day Care (Purchased)</a:t>
          </a:r>
        </a:p>
      </dgm:t>
    </dgm:pt>
    <dgm:pt modelId="{D5CEEE40-30B4-4AFA-8C81-8D1A18FCC5B2}" type="parTrans" cxnId="{AA37FB25-AD9D-4F6E-AA43-14ECD6236725}">
      <dgm:prSet/>
      <dgm:spPr/>
      <dgm:t>
        <a:bodyPr/>
        <a:lstStyle/>
        <a:p>
          <a:endParaRPr lang="en-GB"/>
        </a:p>
      </dgm:t>
    </dgm:pt>
    <dgm:pt modelId="{921902E3-5FFC-40D7-AB70-C0C5C74FAB8B}" type="sibTrans" cxnId="{AA37FB25-AD9D-4F6E-AA43-14ECD6236725}">
      <dgm:prSet/>
      <dgm:spPr/>
      <dgm:t>
        <a:bodyPr/>
        <a:lstStyle/>
        <a:p>
          <a:endParaRPr lang="en-GB"/>
        </a:p>
      </dgm:t>
    </dgm:pt>
    <dgm:pt modelId="{2AE29F43-E256-4A98-9D4E-3AED2279BD0D}">
      <dgm:prSet custT="1"/>
      <dgm:spPr>
        <a:solidFill>
          <a:schemeClr val="accent2">
            <a:alpha val="50000"/>
          </a:schemeClr>
        </a:solidFill>
      </dgm:spPr>
      <dgm:t>
        <a:bodyPr/>
        <a:lstStyle/>
        <a:p>
          <a:r>
            <a:rPr lang="en-GB" sz="1000" b="1" dirty="0"/>
            <a:t>Care at Home (In-House)</a:t>
          </a:r>
        </a:p>
      </dgm:t>
    </dgm:pt>
    <dgm:pt modelId="{1C18427E-1775-4829-A787-E20216910677}" type="parTrans" cxnId="{3629226D-521C-4BCE-83F7-CA27AB282A9A}">
      <dgm:prSet/>
      <dgm:spPr/>
      <dgm:t>
        <a:bodyPr/>
        <a:lstStyle/>
        <a:p>
          <a:endParaRPr lang="en-GB"/>
        </a:p>
      </dgm:t>
    </dgm:pt>
    <dgm:pt modelId="{DB125799-4CA7-41E9-AAC2-E62CFC8AAAAF}" type="sibTrans" cxnId="{3629226D-521C-4BCE-83F7-CA27AB282A9A}">
      <dgm:prSet/>
      <dgm:spPr/>
      <dgm:t>
        <a:bodyPr/>
        <a:lstStyle/>
        <a:p>
          <a:endParaRPr lang="en-GB"/>
        </a:p>
      </dgm:t>
    </dgm:pt>
    <dgm:pt modelId="{08739C5C-330A-4E77-92A2-400A8174E97A}">
      <dgm:prSet custScaleX="118987" custScaleY="118987" custRadScaleRad="150117" custRadScaleInc="48821"/>
      <dgm:spPr/>
      <dgm:t>
        <a:bodyPr/>
        <a:lstStyle/>
        <a:p>
          <a:endParaRPr lang="en-GB" dirty="0"/>
        </a:p>
      </dgm:t>
    </dgm:pt>
    <dgm:pt modelId="{B75FBDF3-F900-4087-B974-1B23009E045A}" type="parTrans" cxnId="{10BC71CB-0757-45A3-90A5-76133E433A70}">
      <dgm:prSet/>
      <dgm:spPr/>
      <dgm:t>
        <a:bodyPr/>
        <a:lstStyle/>
        <a:p>
          <a:endParaRPr lang="en-GB"/>
        </a:p>
      </dgm:t>
    </dgm:pt>
    <dgm:pt modelId="{CCD03D6A-8317-474C-9876-F4B1B9AF92A7}" type="sibTrans" cxnId="{10BC71CB-0757-45A3-90A5-76133E433A70}">
      <dgm:prSet/>
      <dgm:spPr/>
      <dgm:t>
        <a:bodyPr/>
        <a:lstStyle/>
        <a:p>
          <a:endParaRPr lang="en-GB"/>
        </a:p>
      </dgm:t>
    </dgm:pt>
    <dgm:pt modelId="{451D7C41-1576-4D02-A649-1F88B8723879}">
      <dgm:prSet custScaleX="118987" custScaleY="118987" custRadScaleRad="150117" custRadScaleInc="48821"/>
      <dgm:spPr/>
      <dgm:t>
        <a:bodyPr/>
        <a:lstStyle/>
        <a:p>
          <a:endParaRPr lang="en-GB" dirty="0"/>
        </a:p>
      </dgm:t>
    </dgm:pt>
    <dgm:pt modelId="{E40BDA0A-0C30-4A1B-80DA-F4B037E8BFDB}" type="parTrans" cxnId="{0A3394FA-D377-470F-9087-5886E1EAED74}">
      <dgm:prSet/>
      <dgm:spPr/>
      <dgm:t>
        <a:bodyPr/>
        <a:lstStyle/>
        <a:p>
          <a:endParaRPr lang="en-GB"/>
        </a:p>
      </dgm:t>
    </dgm:pt>
    <dgm:pt modelId="{84F37223-B0DD-447F-9A9A-3DEAC73B5655}" type="sibTrans" cxnId="{0A3394FA-D377-470F-9087-5886E1EAED74}">
      <dgm:prSet/>
      <dgm:spPr/>
      <dgm:t>
        <a:bodyPr/>
        <a:lstStyle/>
        <a:p>
          <a:endParaRPr lang="en-GB"/>
        </a:p>
      </dgm:t>
    </dgm:pt>
    <dgm:pt modelId="{7062C3C1-F2BD-4105-81E8-7C12F94A5C50}">
      <dgm:prSet custScaleX="118987" custScaleY="118987" custRadScaleRad="150117" custRadScaleInc="48821"/>
      <dgm:spPr/>
      <dgm:t>
        <a:bodyPr/>
        <a:lstStyle/>
        <a:p>
          <a:endParaRPr lang="en-GB"/>
        </a:p>
      </dgm:t>
    </dgm:pt>
    <dgm:pt modelId="{1E019D48-6938-42A7-9670-7C7634802AA8}" type="parTrans" cxnId="{F90BCADE-009F-4F4E-816E-AE62ED07DCB5}">
      <dgm:prSet/>
      <dgm:spPr/>
      <dgm:t>
        <a:bodyPr/>
        <a:lstStyle/>
        <a:p>
          <a:endParaRPr lang="en-GB"/>
        </a:p>
      </dgm:t>
    </dgm:pt>
    <dgm:pt modelId="{82FDC847-9423-4256-9A62-26EDEB94D919}" type="sibTrans" cxnId="{F90BCADE-009F-4F4E-816E-AE62ED07DCB5}">
      <dgm:prSet/>
      <dgm:spPr/>
      <dgm:t>
        <a:bodyPr/>
        <a:lstStyle/>
        <a:p>
          <a:endParaRPr lang="en-GB"/>
        </a:p>
      </dgm:t>
    </dgm:pt>
    <dgm:pt modelId="{BA03D37C-30A4-45F1-A717-95968FCC60D4}">
      <dgm:prSet custScaleX="118987" custScaleY="118987" custRadScaleRad="150117" custRadScaleInc="48821"/>
      <dgm:spPr/>
      <dgm:t>
        <a:bodyPr/>
        <a:lstStyle/>
        <a:p>
          <a:endParaRPr lang="en-GB"/>
        </a:p>
      </dgm:t>
    </dgm:pt>
    <dgm:pt modelId="{B0214EEE-BBE8-4273-8D38-97CDCBF25952}" type="parTrans" cxnId="{402D69D8-631B-4DFA-82B4-6C4898E24D01}">
      <dgm:prSet/>
      <dgm:spPr/>
      <dgm:t>
        <a:bodyPr/>
        <a:lstStyle/>
        <a:p>
          <a:endParaRPr lang="en-GB"/>
        </a:p>
      </dgm:t>
    </dgm:pt>
    <dgm:pt modelId="{A2741871-F706-46EA-8C22-F6FA3F3CF6A0}" type="sibTrans" cxnId="{402D69D8-631B-4DFA-82B4-6C4898E24D01}">
      <dgm:prSet/>
      <dgm:spPr/>
      <dgm:t>
        <a:bodyPr/>
        <a:lstStyle/>
        <a:p>
          <a:endParaRPr lang="en-GB"/>
        </a:p>
      </dgm:t>
    </dgm:pt>
    <dgm:pt modelId="{38BD1705-308E-468D-9ABE-FA9EC616E868}">
      <dgm:prSet custScaleX="118987" custScaleY="118987" custRadScaleRad="150117" custRadScaleInc="48821"/>
      <dgm:spPr/>
      <dgm:t>
        <a:bodyPr/>
        <a:lstStyle/>
        <a:p>
          <a:endParaRPr lang="en-GB"/>
        </a:p>
      </dgm:t>
    </dgm:pt>
    <dgm:pt modelId="{4BCBB209-7D6B-47C5-94D1-2D795357A2C7}" type="parTrans" cxnId="{DBFAE83D-077C-4F42-B9D5-D9EECC233922}">
      <dgm:prSet/>
      <dgm:spPr/>
      <dgm:t>
        <a:bodyPr/>
        <a:lstStyle/>
        <a:p>
          <a:endParaRPr lang="en-GB"/>
        </a:p>
      </dgm:t>
    </dgm:pt>
    <dgm:pt modelId="{BDC5691E-102B-4AF9-AAF8-CE37D9433147}" type="sibTrans" cxnId="{DBFAE83D-077C-4F42-B9D5-D9EECC233922}">
      <dgm:prSet/>
      <dgm:spPr/>
      <dgm:t>
        <a:bodyPr/>
        <a:lstStyle/>
        <a:p>
          <a:endParaRPr lang="en-GB"/>
        </a:p>
      </dgm:t>
    </dgm:pt>
    <dgm:pt modelId="{44224471-A283-4195-BC6B-75EF0829C195}">
      <dgm:prSet custT="1"/>
      <dgm:spPr>
        <a:solidFill>
          <a:schemeClr val="accent2">
            <a:alpha val="50000"/>
          </a:schemeClr>
        </a:solidFill>
      </dgm:spPr>
      <dgm:t>
        <a:bodyPr/>
        <a:lstStyle/>
        <a:p>
          <a:r>
            <a:rPr lang="en-GB" sz="1000" b="1" dirty="0"/>
            <a:t>Care at Home (Purchased</a:t>
          </a:r>
          <a:r>
            <a:rPr lang="en-GB" sz="700" b="1" dirty="0"/>
            <a:t>)</a:t>
          </a:r>
        </a:p>
      </dgm:t>
    </dgm:pt>
    <dgm:pt modelId="{859F684C-481C-4DB8-8BDA-2A8F05F6282D}" type="parTrans" cxnId="{4FBFFB42-A86A-4DEB-88F3-9A9EAE487D94}">
      <dgm:prSet/>
      <dgm:spPr/>
      <dgm:t>
        <a:bodyPr/>
        <a:lstStyle/>
        <a:p>
          <a:endParaRPr lang="en-GB"/>
        </a:p>
      </dgm:t>
    </dgm:pt>
    <dgm:pt modelId="{A8E4AFF7-A52F-4235-845E-4245357F899E}" type="sibTrans" cxnId="{4FBFFB42-A86A-4DEB-88F3-9A9EAE487D94}">
      <dgm:prSet/>
      <dgm:spPr/>
      <dgm:t>
        <a:bodyPr/>
        <a:lstStyle/>
        <a:p>
          <a:endParaRPr lang="en-GB"/>
        </a:p>
      </dgm:t>
    </dgm:pt>
    <dgm:pt modelId="{A908815B-05EA-43D7-9A89-3C4E37903755}">
      <dgm:prSet custT="1"/>
      <dgm:spPr>
        <a:solidFill>
          <a:schemeClr val="accent2">
            <a:alpha val="50000"/>
          </a:schemeClr>
        </a:solidFill>
      </dgm:spPr>
      <dgm:t>
        <a:bodyPr/>
        <a:lstStyle/>
        <a:p>
          <a:r>
            <a:rPr lang="en-GB" sz="900" b="1" dirty="0"/>
            <a:t>Residential Care (In-House) Adults and Older People</a:t>
          </a:r>
        </a:p>
      </dgm:t>
    </dgm:pt>
    <dgm:pt modelId="{74AE93C0-2190-4BB2-A4AE-D8FF0F5693FA}" type="parTrans" cxnId="{D6EF162A-0A56-4EB0-98F9-BD7534C5B88E}">
      <dgm:prSet/>
      <dgm:spPr/>
      <dgm:t>
        <a:bodyPr/>
        <a:lstStyle/>
        <a:p>
          <a:endParaRPr lang="en-GB"/>
        </a:p>
      </dgm:t>
    </dgm:pt>
    <dgm:pt modelId="{A4DDAE7D-C759-40C0-836F-42343C673E4F}" type="sibTrans" cxnId="{D6EF162A-0A56-4EB0-98F9-BD7534C5B88E}">
      <dgm:prSet/>
      <dgm:spPr/>
      <dgm:t>
        <a:bodyPr/>
        <a:lstStyle/>
        <a:p>
          <a:endParaRPr lang="en-GB"/>
        </a:p>
      </dgm:t>
    </dgm:pt>
    <dgm:pt modelId="{6CDB4C1E-87F7-4ECE-9E82-B4CDA7FA0A1C}">
      <dgm:prSet custT="1"/>
      <dgm:spPr>
        <a:solidFill>
          <a:schemeClr val="accent2">
            <a:alpha val="50000"/>
          </a:schemeClr>
        </a:solidFill>
      </dgm:spPr>
      <dgm:t>
        <a:bodyPr/>
        <a:lstStyle/>
        <a:p>
          <a:r>
            <a:rPr lang="en-GB" sz="1000" b="1" dirty="0"/>
            <a:t>Criminal Justice</a:t>
          </a:r>
        </a:p>
      </dgm:t>
    </dgm:pt>
    <dgm:pt modelId="{CF604C4E-4D26-4CB1-9043-DB18B55ECE11}" type="sibTrans" cxnId="{0EF46C5B-BF72-4956-862E-58FB283BE990}">
      <dgm:prSet/>
      <dgm:spPr/>
      <dgm:t>
        <a:bodyPr/>
        <a:lstStyle/>
        <a:p>
          <a:endParaRPr lang="en-GB"/>
        </a:p>
      </dgm:t>
    </dgm:pt>
    <dgm:pt modelId="{33CCF846-A374-4408-83D4-47AAA170EA2B}" type="parTrans" cxnId="{0EF46C5B-BF72-4956-862E-58FB283BE990}">
      <dgm:prSet/>
      <dgm:spPr/>
      <dgm:t>
        <a:bodyPr/>
        <a:lstStyle/>
        <a:p>
          <a:endParaRPr lang="en-GB"/>
        </a:p>
      </dgm:t>
    </dgm:pt>
    <dgm:pt modelId="{1EE7853F-72C5-4087-8289-1C44E332EB0F}">
      <dgm:prSet custT="1"/>
      <dgm:spPr>
        <a:solidFill>
          <a:schemeClr val="accent2">
            <a:alpha val="50000"/>
          </a:schemeClr>
        </a:solidFill>
      </dgm:spPr>
      <dgm:t>
        <a:bodyPr/>
        <a:lstStyle/>
        <a:p>
          <a:r>
            <a:rPr lang="en-GB" sz="1000" b="1" dirty="0"/>
            <a:t>Secure Care</a:t>
          </a:r>
        </a:p>
      </dgm:t>
    </dgm:pt>
    <dgm:pt modelId="{F99FDD3E-50AA-4BFE-949B-B6DF66C37F7A}" type="sibTrans" cxnId="{2CA4E36A-3761-4B73-A073-6BDA0989FA89}">
      <dgm:prSet/>
      <dgm:spPr/>
      <dgm:t>
        <a:bodyPr/>
        <a:lstStyle/>
        <a:p>
          <a:endParaRPr lang="en-GB"/>
        </a:p>
      </dgm:t>
    </dgm:pt>
    <dgm:pt modelId="{478DDC08-5B87-4622-954B-AC7738A27CD2}" type="parTrans" cxnId="{2CA4E36A-3761-4B73-A073-6BDA0989FA89}">
      <dgm:prSet/>
      <dgm:spPr/>
      <dgm:t>
        <a:bodyPr/>
        <a:lstStyle/>
        <a:p>
          <a:endParaRPr lang="en-GB"/>
        </a:p>
      </dgm:t>
    </dgm:pt>
    <dgm:pt modelId="{51B17870-D73E-4864-B4E2-FD7AB831F1AD}">
      <dgm:prSet phldrT="[Text]" custT="1"/>
      <dgm:spPr>
        <a:solidFill>
          <a:schemeClr val="accent2">
            <a:alpha val="50000"/>
          </a:schemeClr>
        </a:solidFill>
      </dgm:spPr>
      <dgm:t>
        <a:bodyPr/>
        <a:lstStyle/>
        <a:p>
          <a:r>
            <a:rPr lang="en-GB" sz="1000" b="1" dirty="0"/>
            <a:t>Kinship Care</a:t>
          </a:r>
        </a:p>
      </dgm:t>
    </dgm:pt>
    <dgm:pt modelId="{46A7AB17-111C-431E-BD42-E7C452A3691B}" type="parTrans" cxnId="{F83F5F6E-8FBC-41ED-B6D4-41234CB753AA}">
      <dgm:prSet/>
      <dgm:spPr/>
      <dgm:t>
        <a:bodyPr/>
        <a:lstStyle/>
        <a:p>
          <a:endParaRPr lang="en-GB"/>
        </a:p>
      </dgm:t>
    </dgm:pt>
    <dgm:pt modelId="{9A5744F2-4F0A-49A4-9585-D240F2EC1822}" type="sibTrans" cxnId="{F83F5F6E-8FBC-41ED-B6D4-41234CB753AA}">
      <dgm:prSet/>
      <dgm:spPr/>
      <dgm:t>
        <a:bodyPr/>
        <a:lstStyle/>
        <a:p>
          <a:endParaRPr lang="en-GB"/>
        </a:p>
      </dgm:t>
    </dgm:pt>
    <dgm:pt modelId="{AEFB78AC-4153-4AE4-AA7D-94F975A85AE3}">
      <dgm:prSet phldr="0"/>
      <dgm:spPr/>
      <dgm:t>
        <a:bodyPr/>
        <a:lstStyle/>
        <a:p>
          <a:pPr rtl="0"/>
          <a:r>
            <a:rPr lang="en-GB" b="1" dirty="0">
              <a:latin typeface="Calibri"/>
            </a:rPr>
            <a:t>Education</a:t>
          </a:r>
        </a:p>
      </dgm:t>
    </dgm:pt>
    <dgm:pt modelId="{D7DC7B4B-19A6-4550-A9D0-C4A2F24BA3F8}" type="parTrans" cxnId="{3169ECAF-82FC-4F67-9B3A-124C07AC57FD}">
      <dgm:prSet/>
      <dgm:spPr/>
    </dgm:pt>
    <dgm:pt modelId="{B32B49A8-D8E3-4247-BB34-83AA2380C95D}" type="sibTrans" cxnId="{3169ECAF-82FC-4F67-9B3A-124C07AC57FD}">
      <dgm:prSet/>
      <dgm:spPr/>
    </dgm:pt>
    <dgm:pt modelId="{8AE90684-573A-466C-87E3-DA3E4B1A3E67}" type="pres">
      <dgm:prSet presAssocID="{AA5081C3-5BA6-431B-8095-42C2E44D7333}" presName="composite" presStyleCnt="0">
        <dgm:presLayoutVars>
          <dgm:chMax val="1"/>
          <dgm:dir/>
          <dgm:resizeHandles val="exact"/>
        </dgm:presLayoutVars>
      </dgm:prSet>
      <dgm:spPr/>
    </dgm:pt>
    <dgm:pt modelId="{354DCADB-6EAD-4404-B3AC-3BBBB02EE6DB}" type="pres">
      <dgm:prSet presAssocID="{AA5081C3-5BA6-431B-8095-42C2E44D7333}" presName="radial" presStyleCnt="0">
        <dgm:presLayoutVars>
          <dgm:animLvl val="ctr"/>
        </dgm:presLayoutVars>
      </dgm:prSet>
      <dgm:spPr/>
    </dgm:pt>
    <dgm:pt modelId="{8E1CED0C-F771-49CE-A1F1-EF7E1610C6CE}" type="pres">
      <dgm:prSet presAssocID="{89C925B8-D979-45EA-B8DA-694E7CF17D96}" presName="centerShape" presStyleLbl="vennNode1" presStyleIdx="0" presStyleCnt="21" custScaleY="107504"/>
      <dgm:spPr/>
    </dgm:pt>
    <dgm:pt modelId="{0EF5831B-CFC7-4D57-A40E-F7AE140795BF}" type="pres">
      <dgm:prSet presAssocID="{51B17870-D73E-4864-B4E2-FD7AB831F1AD}" presName="node" presStyleLbl="vennNode1" presStyleIdx="1" presStyleCnt="21">
        <dgm:presLayoutVars>
          <dgm:bulletEnabled val="1"/>
        </dgm:presLayoutVars>
      </dgm:prSet>
      <dgm:spPr/>
    </dgm:pt>
    <dgm:pt modelId="{510D0211-D5D4-4F84-8792-C8E6370D2A68}" type="pres">
      <dgm:prSet presAssocID="{3B544DC2-6D02-4E0C-9129-2E32F4B64AB0}" presName="node" presStyleLbl="vennNode1" presStyleIdx="2" presStyleCnt="21">
        <dgm:presLayoutVars>
          <dgm:bulletEnabled val="1"/>
        </dgm:presLayoutVars>
      </dgm:prSet>
      <dgm:spPr/>
    </dgm:pt>
    <dgm:pt modelId="{2DCDF25F-53D9-4879-B5D2-029F568B6509}" type="pres">
      <dgm:prSet presAssocID="{6D7A4B5F-46C1-4476-96EA-655C09311F5E}" presName="node" presStyleLbl="vennNode1" presStyleIdx="3" presStyleCnt="21">
        <dgm:presLayoutVars>
          <dgm:bulletEnabled val="1"/>
        </dgm:presLayoutVars>
      </dgm:prSet>
      <dgm:spPr/>
    </dgm:pt>
    <dgm:pt modelId="{40143E2C-5050-4E38-87FD-AD5FD91E9E3E}" type="pres">
      <dgm:prSet presAssocID="{01B23715-9EB0-478B-A186-36752FCA4B16}" presName="node" presStyleLbl="vennNode1" presStyleIdx="4" presStyleCnt="21">
        <dgm:presLayoutVars>
          <dgm:bulletEnabled val="1"/>
        </dgm:presLayoutVars>
      </dgm:prSet>
      <dgm:spPr/>
    </dgm:pt>
    <dgm:pt modelId="{4AC8A701-4106-4ABB-8C3E-7C63C63E1D3D}" type="pres">
      <dgm:prSet presAssocID="{B933FDBC-C57A-4969-9B45-E97EF54C3B4E}" presName="node" presStyleLbl="vennNode1" presStyleIdx="5" presStyleCnt="21" custRadScaleRad="100255" custRadScaleInc="177">
        <dgm:presLayoutVars>
          <dgm:bulletEnabled val="1"/>
        </dgm:presLayoutVars>
      </dgm:prSet>
      <dgm:spPr/>
    </dgm:pt>
    <dgm:pt modelId="{B99222CF-8E5F-4C93-8B31-5EAAF1F7409C}" type="pres">
      <dgm:prSet presAssocID="{1EE7853F-72C5-4087-8289-1C44E332EB0F}" presName="node" presStyleLbl="vennNode1" presStyleIdx="6" presStyleCnt="21">
        <dgm:presLayoutVars>
          <dgm:bulletEnabled val="1"/>
        </dgm:presLayoutVars>
      </dgm:prSet>
      <dgm:spPr/>
    </dgm:pt>
    <dgm:pt modelId="{29B7A898-68F7-4C7A-AC19-44D0365CBF59}" type="pres">
      <dgm:prSet presAssocID="{6CDB4C1E-87F7-4ECE-9E82-B4CDA7FA0A1C}" presName="node" presStyleLbl="vennNode1" presStyleIdx="7" presStyleCnt="21">
        <dgm:presLayoutVars>
          <dgm:bulletEnabled val="1"/>
        </dgm:presLayoutVars>
      </dgm:prSet>
      <dgm:spPr/>
    </dgm:pt>
    <dgm:pt modelId="{9B51A79D-EE8E-4C27-8ED6-ADF5DB0D032B}" type="pres">
      <dgm:prSet presAssocID="{AFAF011D-E42E-4A02-8633-169A3F5491FF}" presName="node" presStyleLbl="vennNode1" presStyleIdx="8" presStyleCnt="21">
        <dgm:presLayoutVars>
          <dgm:bulletEnabled val="1"/>
        </dgm:presLayoutVars>
      </dgm:prSet>
      <dgm:spPr/>
    </dgm:pt>
    <dgm:pt modelId="{BD34F002-0E1F-4D80-ABA4-EB97FB110736}" type="pres">
      <dgm:prSet presAssocID="{50E1E6AE-45F0-47BB-B04E-BB1307B737D2}" presName="node" presStyleLbl="vennNode1" presStyleIdx="9" presStyleCnt="21">
        <dgm:presLayoutVars>
          <dgm:bulletEnabled val="1"/>
        </dgm:presLayoutVars>
      </dgm:prSet>
      <dgm:spPr/>
    </dgm:pt>
    <dgm:pt modelId="{BE708203-CF70-4C0D-B474-8B8F8F22D596}" type="pres">
      <dgm:prSet presAssocID="{6E78C95B-1C4C-4656-B614-40B612A54A4B}" presName="node" presStyleLbl="vennNode1" presStyleIdx="10" presStyleCnt="21" custRadScaleRad="100645" custRadScaleInc="-2208">
        <dgm:presLayoutVars>
          <dgm:bulletEnabled val="1"/>
        </dgm:presLayoutVars>
      </dgm:prSet>
      <dgm:spPr/>
    </dgm:pt>
    <dgm:pt modelId="{A895962E-1B38-4E3A-B67A-A6D0FEDA3FC4}" type="pres">
      <dgm:prSet presAssocID="{22E3A263-0CB9-4FB7-B10B-BF3F8673DA18}" presName="node" presStyleLbl="vennNode1" presStyleIdx="11" presStyleCnt="21">
        <dgm:presLayoutVars>
          <dgm:bulletEnabled val="1"/>
        </dgm:presLayoutVars>
      </dgm:prSet>
      <dgm:spPr/>
    </dgm:pt>
    <dgm:pt modelId="{7878B083-FBE4-405E-86DC-8B6DA21DAB2C}" type="pres">
      <dgm:prSet presAssocID="{5B3FDA90-D463-4A7F-A549-B62A055F71C3}" presName="node" presStyleLbl="vennNode1" presStyleIdx="12" presStyleCnt="21">
        <dgm:presLayoutVars>
          <dgm:bulletEnabled val="1"/>
        </dgm:presLayoutVars>
      </dgm:prSet>
      <dgm:spPr/>
    </dgm:pt>
    <dgm:pt modelId="{32ED2384-93BD-4BA3-8CCE-6887B488BF4F}" type="pres">
      <dgm:prSet presAssocID="{7DF01313-15B3-42DB-8DBF-BE812022BFB7}" presName="node" presStyleLbl="vennNode1" presStyleIdx="13" presStyleCnt="21">
        <dgm:presLayoutVars>
          <dgm:bulletEnabled val="1"/>
        </dgm:presLayoutVars>
      </dgm:prSet>
      <dgm:spPr/>
    </dgm:pt>
    <dgm:pt modelId="{41A1E0B5-8F38-4236-90AD-813D7B816F3D}" type="pres">
      <dgm:prSet presAssocID="{2AE29F43-E256-4A98-9D4E-3AED2279BD0D}" presName="node" presStyleLbl="vennNode1" presStyleIdx="14" presStyleCnt="21">
        <dgm:presLayoutVars>
          <dgm:bulletEnabled val="1"/>
        </dgm:presLayoutVars>
      </dgm:prSet>
      <dgm:spPr/>
    </dgm:pt>
    <dgm:pt modelId="{ECA80012-8B73-407C-97A1-0D572835042A}" type="pres">
      <dgm:prSet presAssocID="{44224471-A283-4195-BC6B-75EF0829C195}" presName="node" presStyleLbl="vennNode1" presStyleIdx="15" presStyleCnt="21">
        <dgm:presLayoutVars>
          <dgm:bulletEnabled val="1"/>
        </dgm:presLayoutVars>
      </dgm:prSet>
      <dgm:spPr/>
    </dgm:pt>
    <dgm:pt modelId="{C24EB2AB-1CF1-4949-A1E1-C9E999E80131}" type="pres">
      <dgm:prSet presAssocID="{A908815B-05EA-43D7-9A89-3C4E37903755}" presName="node" presStyleLbl="vennNode1" presStyleIdx="16" presStyleCnt="21">
        <dgm:presLayoutVars>
          <dgm:bulletEnabled val="1"/>
        </dgm:presLayoutVars>
      </dgm:prSet>
      <dgm:spPr/>
    </dgm:pt>
    <dgm:pt modelId="{A159ED26-88D3-419B-A956-C7FE7218D5EA}" type="pres">
      <dgm:prSet presAssocID="{BF164832-30CD-4785-9387-FCB9F8A758F8}" presName="node" presStyleLbl="vennNode1" presStyleIdx="17" presStyleCnt="21">
        <dgm:presLayoutVars>
          <dgm:bulletEnabled val="1"/>
        </dgm:presLayoutVars>
      </dgm:prSet>
      <dgm:spPr/>
    </dgm:pt>
    <dgm:pt modelId="{D8B76905-B7F6-49E4-B173-113F3FF4049B}" type="pres">
      <dgm:prSet presAssocID="{2F70AF16-ECCE-4DB6-83AB-C9241EEF6AEA}" presName="node" presStyleLbl="vennNode1" presStyleIdx="18" presStyleCnt="21">
        <dgm:presLayoutVars>
          <dgm:bulletEnabled val="1"/>
        </dgm:presLayoutVars>
      </dgm:prSet>
      <dgm:spPr/>
    </dgm:pt>
    <dgm:pt modelId="{6248B697-90AC-41F7-AE34-762E38373DF9}" type="pres">
      <dgm:prSet presAssocID="{C4CCCBE7-08DD-4AD1-89CB-2503E4DEBC4C}" presName="node" presStyleLbl="vennNode1" presStyleIdx="19" presStyleCnt="21">
        <dgm:presLayoutVars>
          <dgm:bulletEnabled val="1"/>
        </dgm:presLayoutVars>
      </dgm:prSet>
      <dgm:spPr/>
    </dgm:pt>
    <dgm:pt modelId="{3B874198-2A12-4800-96D3-3B349779F98F}" type="pres">
      <dgm:prSet presAssocID="{AEFB78AC-4153-4AE4-AA7D-94F975A85AE3}" presName="node" presStyleLbl="vennNode1" presStyleIdx="20" presStyleCnt="21">
        <dgm:presLayoutVars>
          <dgm:bulletEnabled val="1"/>
        </dgm:presLayoutVars>
      </dgm:prSet>
      <dgm:spPr/>
    </dgm:pt>
  </dgm:ptLst>
  <dgm:cxnLst>
    <dgm:cxn modelId="{106C1C0C-7A04-4699-8321-1998DAD6F2BF}" type="presOf" srcId="{5B3FDA90-D463-4A7F-A549-B62A055F71C3}" destId="{7878B083-FBE4-405E-86DC-8B6DA21DAB2C}" srcOrd="0" destOrd="0" presId="urn:microsoft.com/office/officeart/2005/8/layout/radial3"/>
    <dgm:cxn modelId="{EE098316-571F-444B-A226-E156419CB31F}" type="presOf" srcId="{22E3A263-0CB9-4FB7-B10B-BF3F8673DA18}" destId="{A895962E-1B38-4E3A-B67A-A6D0FEDA3FC4}" srcOrd="0" destOrd="0" presId="urn:microsoft.com/office/officeart/2005/8/layout/radial3"/>
    <dgm:cxn modelId="{AA37FB25-AD9D-4F6E-AA43-14ECD6236725}" srcId="{89C925B8-D979-45EA-B8DA-694E7CF17D96}" destId="{7DF01313-15B3-42DB-8DBF-BE812022BFB7}" srcOrd="12" destOrd="0" parTransId="{D5CEEE40-30B4-4AFA-8C81-8D1A18FCC5B2}" sibTransId="{921902E3-5FFC-40D7-AB70-C0C5C74FAB8B}"/>
    <dgm:cxn modelId="{F0E4A126-1F55-4EAB-A955-027D07FF63AB}" srcId="{89C925B8-D979-45EA-B8DA-694E7CF17D96}" destId="{C4CCCBE7-08DD-4AD1-89CB-2503E4DEBC4C}" srcOrd="18" destOrd="0" parTransId="{5C259151-318C-40AB-8178-594CA8CE5163}" sibTransId="{B56511A6-9D68-447A-AD2D-141932D5072F}"/>
    <dgm:cxn modelId="{D6EF162A-0A56-4EB0-98F9-BD7534C5B88E}" srcId="{89C925B8-D979-45EA-B8DA-694E7CF17D96}" destId="{A908815B-05EA-43D7-9A89-3C4E37903755}" srcOrd="15" destOrd="0" parTransId="{74AE93C0-2190-4BB2-A4AE-D8FF0F5693FA}" sibTransId="{A4DDAE7D-C759-40C0-836F-42343C673E4F}"/>
    <dgm:cxn modelId="{B655412B-62DE-4672-8B24-B1E37D237EA2}" srcId="{89C925B8-D979-45EA-B8DA-694E7CF17D96}" destId="{50E1E6AE-45F0-47BB-B04E-BB1307B737D2}" srcOrd="8" destOrd="0" parTransId="{5B581AB1-C7FD-4DB3-AC50-7790C6692AFA}" sibTransId="{44E378DE-6C76-4D3F-BAE8-3BE17AF8075E}"/>
    <dgm:cxn modelId="{DDD61F2C-A578-4DF9-A207-5077054C5F0B}" type="presOf" srcId="{6D7A4B5F-46C1-4476-96EA-655C09311F5E}" destId="{2DCDF25F-53D9-4879-B5D2-029F568B6509}" srcOrd="0" destOrd="0" presId="urn:microsoft.com/office/officeart/2005/8/layout/radial3"/>
    <dgm:cxn modelId="{A4D6ED2D-3992-4924-858F-FB4159331C3B}" type="presOf" srcId="{AEFB78AC-4153-4AE4-AA7D-94F975A85AE3}" destId="{3B874198-2A12-4800-96D3-3B349779F98F}" srcOrd="0" destOrd="0" presId="urn:microsoft.com/office/officeart/2005/8/layout/radial3"/>
    <dgm:cxn modelId="{9F5C712F-6560-44F7-9BA1-3ACC7373CD05}" srcId="{89C925B8-D979-45EA-B8DA-694E7CF17D96}" destId="{BF164832-30CD-4785-9387-FCB9F8A758F8}" srcOrd="16" destOrd="0" parTransId="{AC5FD4C8-9477-44EA-8957-2B6899EB55DD}" sibTransId="{82A48A6C-BCC5-409D-BA3F-6D3C5CBCFF0F}"/>
    <dgm:cxn modelId="{B2B2ED35-BE6B-4179-AE07-3A2638FE3321}" srcId="{89C925B8-D979-45EA-B8DA-694E7CF17D96}" destId="{01B23715-9EB0-478B-A186-36752FCA4B16}" srcOrd="3" destOrd="0" parTransId="{DA6D23EC-8D5C-488A-AEC4-845A85F200FA}" sibTransId="{25A104F5-437A-42B9-B6A8-A228BE5C512F}"/>
    <dgm:cxn modelId="{AA125336-1467-40F4-9381-2A510C2EAFC7}" type="presOf" srcId="{51B17870-D73E-4864-B4E2-FD7AB831F1AD}" destId="{0EF5831B-CFC7-4D57-A40E-F7AE140795BF}" srcOrd="0" destOrd="0" presId="urn:microsoft.com/office/officeart/2005/8/layout/radial3"/>
    <dgm:cxn modelId="{DBFAE83D-077C-4F42-B9D5-D9EECC233922}" srcId="{AA5081C3-5BA6-431B-8095-42C2E44D7333}" destId="{38BD1705-308E-468D-9ABE-FA9EC616E868}" srcOrd="6" destOrd="0" parTransId="{4BCBB209-7D6B-47C5-94D1-2D795357A2C7}" sibTransId="{BDC5691E-102B-4AF9-AAF8-CE37D9433147}"/>
    <dgm:cxn modelId="{0EF46C5B-BF72-4956-862E-58FB283BE990}" srcId="{89C925B8-D979-45EA-B8DA-694E7CF17D96}" destId="{6CDB4C1E-87F7-4ECE-9E82-B4CDA7FA0A1C}" srcOrd="6" destOrd="0" parTransId="{33CCF846-A374-4408-83D4-47AAA170EA2B}" sibTransId="{CF604C4E-4D26-4CB1-9043-DB18B55ECE11}"/>
    <dgm:cxn modelId="{8747CC41-3F55-4CEC-A3B2-4DBA342522DD}" type="presOf" srcId="{7DF01313-15B3-42DB-8DBF-BE812022BFB7}" destId="{32ED2384-93BD-4BA3-8CCE-6887B488BF4F}" srcOrd="0" destOrd="0" presId="urn:microsoft.com/office/officeart/2005/8/layout/radial3"/>
    <dgm:cxn modelId="{4FBFFB42-A86A-4DEB-88F3-9A9EAE487D94}" srcId="{89C925B8-D979-45EA-B8DA-694E7CF17D96}" destId="{44224471-A283-4195-BC6B-75EF0829C195}" srcOrd="14" destOrd="0" parTransId="{859F684C-481C-4DB8-8BDA-2A8F05F6282D}" sibTransId="{A8E4AFF7-A52F-4235-845E-4245357F899E}"/>
    <dgm:cxn modelId="{CFD29645-8130-49CE-A77E-3EAD4FD86CF8}" type="presOf" srcId="{AA5081C3-5BA6-431B-8095-42C2E44D7333}" destId="{8AE90684-573A-466C-87E3-DA3E4B1A3E67}" srcOrd="0" destOrd="0" presId="urn:microsoft.com/office/officeart/2005/8/layout/radial3"/>
    <dgm:cxn modelId="{2CA4E36A-3761-4B73-A073-6BDA0989FA89}" srcId="{89C925B8-D979-45EA-B8DA-694E7CF17D96}" destId="{1EE7853F-72C5-4087-8289-1C44E332EB0F}" srcOrd="5" destOrd="0" parTransId="{478DDC08-5B87-4622-954B-AC7738A27CD2}" sibTransId="{F99FDD3E-50AA-4BFE-949B-B6DF66C37F7A}"/>
    <dgm:cxn modelId="{FAC3E56B-B0D0-4512-814D-8DFE78D93967}" type="presOf" srcId="{C4CCCBE7-08DD-4AD1-89CB-2503E4DEBC4C}" destId="{6248B697-90AC-41F7-AE34-762E38373DF9}" srcOrd="0" destOrd="0" presId="urn:microsoft.com/office/officeart/2005/8/layout/radial3"/>
    <dgm:cxn modelId="{3629226D-521C-4BCE-83F7-CA27AB282A9A}" srcId="{89C925B8-D979-45EA-B8DA-694E7CF17D96}" destId="{2AE29F43-E256-4A98-9D4E-3AED2279BD0D}" srcOrd="13" destOrd="0" parTransId="{1C18427E-1775-4829-A787-E20216910677}" sibTransId="{DB125799-4CA7-41E9-AAC2-E62CFC8AAAAF}"/>
    <dgm:cxn modelId="{58B03B6D-E6BB-4E20-8AE4-E97961038285}" type="presOf" srcId="{50E1E6AE-45F0-47BB-B04E-BB1307B737D2}" destId="{BD34F002-0E1F-4D80-ABA4-EB97FB110736}" srcOrd="0" destOrd="0" presId="urn:microsoft.com/office/officeart/2005/8/layout/radial3"/>
    <dgm:cxn modelId="{566B954D-21C4-4778-9DD2-78C89C15D7B8}" srcId="{89C925B8-D979-45EA-B8DA-694E7CF17D96}" destId="{6E78C95B-1C4C-4656-B614-40B612A54A4B}" srcOrd="9" destOrd="0" parTransId="{3B00ABAC-8A6A-496D-B1EB-F3ABD7BDF6E7}" sibTransId="{97F02CA3-5F58-4B84-A64B-7FF67328E9E1}"/>
    <dgm:cxn modelId="{F83F5F6E-8FBC-41ED-B6D4-41234CB753AA}" srcId="{89C925B8-D979-45EA-B8DA-694E7CF17D96}" destId="{51B17870-D73E-4864-B4E2-FD7AB831F1AD}" srcOrd="0" destOrd="0" parTransId="{46A7AB17-111C-431E-BD42-E7C452A3691B}" sibTransId="{9A5744F2-4F0A-49A4-9585-D240F2EC1822}"/>
    <dgm:cxn modelId="{02D51C75-F85A-4795-8916-F507E2490873}" srcId="{89C925B8-D979-45EA-B8DA-694E7CF17D96}" destId="{3B544DC2-6D02-4E0C-9129-2E32F4B64AB0}" srcOrd="1" destOrd="0" parTransId="{565CAD37-FB06-49DF-A01B-82001E8540C2}" sibTransId="{122A8BEF-9599-4BFA-AFB9-979A61167287}"/>
    <dgm:cxn modelId="{17DC7B59-F74D-4DD4-85E4-17514114F7C4}" srcId="{89C925B8-D979-45EA-B8DA-694E7CF17D96}" destId="{AFAF011D-E42E-4A02-8633-169A3F5491FF}" srcOrd="7" destOrd="0" parTransId="{BB89B4D5-6B00-4F0F-8B72-7120785B02DD}" sibTransId="{B0AEDCE3-6DB7-4766-888A-7A5F2494FB1A}"/>
    <dgm:cxn modelId="{9AC03582-B040-4402-84A2-AAF9409BBD4A}" type="presOf" srcId="{44224471-A283-4195-BC6B-75EF0829C195}" destId="{ECA80012-8B73-407C-97A1-0D572835042A}" srcOrd="0" destOrd="0" presId="urn:microsoft.com/office/officeart/2005/8/layout/radial3"/>
    <dgm:cxn modelId="{8D57C083-5F5A-4C3E-8E90-864AA5239CF4}" type="presOf" srcId="{89C925B8-D979-45EA-B8DA-694E7CF17D96}" destId="{8E1CED0C-F771-49CE-A1F1-EF7E1610C6CE}" srcOrd="0" destOrd="0" presId="urn:microsoft.com/office/officeart/2005/8/layout/radial3"/>
    <dgm:cxn modelId="{5D3AD197-7B2B-4F13-8670-440136C8650C}" type="presOf" srcId="{2AE29F43-E256-4A98-9D4E-3AED2279BD0D}" destId="{41A1E0B5-8F38-4236-90AD-813D7B816F3D}" srcOrd="0" destOrd="0" presId="urn:microsoft.com/office/officeart/2005/8/layout/radial3"/>
    <dgm:cxn modelId="{DE7CE897-6A1E-48C2-A404-FCF7DD6A22F0}" type="presOf" srcId="{3B544DC2-6D02-4E0C-9129-2E32F4B64AB0}" destId="{510D0211-D5D4-4F84-8792-C8E6370D2A68}" srcOrd="0" destOrd="0" presId="urn:microsoft.com/office/officeart/2005/8/layout/radial3"/>
    <dgm:cxn modelId="{C6EC96A2-39B8-48AE-8435-725BE9B8F536}" srcId="{89C925B8-D979-45EA-B8DA-694E7CF17D96}" destId="{2F70AF16-ECCE-4DB6-83AB-C9241EEF6AEA}" srcOrd="17" destOrd="0" parTransId="{D521A6C8-B2A5-42AC-9C6A-86E3F63392BD}" sibTransId="{47CB1D77-136B-4395-8BB8-19F4A1CC76BE}"/>
    <dgm:cxn modelId="{410537A3-6D12-49BF-B3EC-0A7B25F7ACE7}" type="presOf" srcId="{6E78C95B-1C4C-4656-B614-40B612A54A4B}" destId="{BE708203-CF70-4C0D-B474-8B8F8F22D596}" srcOrd="0" destOrd="0" presId="urn:microsoft.com/office/officeart/2005/8/layout/radial3"/>
    <dgm:cxn modelId="{133D61A9-442B-4215-ADF1-67EC5DD0A28B}" srcId="{AA5081C3-5BA6-431B-8095-42C2E44D7333}" destId="{89C925B8-D979-45EA-B8DA-694E7CF17D96}" srcOrd="0" destOrd="0" parTransId="{2BAB461E-F6FF-4920-AAC6-908728A65400}" sibTransId="{46E0894B-E6FD-41DC-9AC9-06084364FEF6}"/>
    <dgm:cxn modelId="{3169ECAF-82FC-4F67-9B3A-124C07AC57FD}" srcId="{89C925B8-D979-45EA-B8DA-694E7CF17D96}" destId="{AEFB78AC-4153-4AE4-AA7D-94F975A85AE3}" srcOrd="19" destOrd="0" parTransId="{D7DC7B4B-19A6-4550-A9D0-C4A2F24BA3F8}" sibTransId="{B32B49A8-D8E3-4247-BB34-83AA2380C95D}"/>
    <dgm:cxn modelId="{9FC3DBB1-5301-483B-89F7-26FE4419EE3E}" srcId="{89C925B8-D979-45EA-B8DA-694E7CF17D96}" destId="{6D7A4B5F-46C1-4476-96EA-655C09311F5E}" srcOrd="2" destOrd="0" parTransId="{15EAAC6A-0B5D-401A-9516-9EF8E146ED46}" sibTransId="{2209FFBB-CAAD-4E2A-872B-3EF7482FCD71}"/>
    <dgm:cxn modelId="{890195B5-12A4-422B-874D-90749496E12C}" type="presOf" srcId="{01B23715-9EB0-478B-A186-36752FCA4B16}" destId="{40143E2C-5050-4E38-87FD-AD5FD91E9E3E}" srcOrd="0" destOrd="0" presId="urn:microsoft.com/office/officeart/2005/8/layout/radial3"/>
    <dgm:cxn modelId="{F603E4BE-77BF-4FE4-B14A-8B31D8F80DE0}" srcId="{89C925B8-D979-45EA-B8DA-694E7CF17D96}" destId="{5B3FDA90-D463-4A7F-A549-B62A055F71C3}" srcOrd="11" destOrd="0" parTransId="{F6BEB9B3-BCA8-4D94-8398-4AD822F9C5F8}" sibTransId="{320439BA-9979-4A28-A8EA-47321F8E7129}"/>
    <dgm:cxn modelId="{4435CFC2-4198-4B52-A894-BEB464E3B4ED}" srcId="{AA5081C3-5BA6-431B-8095-42C2E44D7333}" destId="{DF4F9FCA-688E-47B2-A72B-A9808B9D8AFD}" srcOrd="1" destOrd="0" parTransId="{97952DC5-52D7-4202-90E5-546C14318CCE}" sibTransId="{CF900AA6-2386-4098-A859-FFCEAE65ACA6}"/>
    <dgm:cxn modelId="{10BC71CB-0757-45A3-90A5-76133E433A70}" srcId="{AA5081C3-5BA6-431B-8095-42C2E44D7333}" destId="{08739C5C-330A-4E77-92A2-400A8174E97A}" srcOrd="2" destOrd="0" parTransId="{B75FBDF3-F900-4087-B974-1B23009E045A}" sibTransId="{CCD03D6A-8317-474C-9876-F4B1B9AF92A7}"/>
    <dgm:cxn modelId="{F8E4A3CD-7085-471B-9BFF-30CB4C7F5C58}" srcId="{89C925B8-D979-45EA-B8DA-694E7CF17D96}" destId="{22E3A263-0CB9-4FB7-B10B-BF3F8673DA18}" srcOrd="10" destOrd="0" parTransId="{ED742FC5-4113-436E-90E9-C95B78E2E1C9}" sibTransId="{A6574B03-9582-430A-95E2-816945DC8688}"/>
    <dgm:cxn modelId="{3D5991CF-7C6C-4F75-B74A-D32C66BE7B8B}" type="presOf" srcId="{1EE7853F-72C5-4087-8289-1C44E332EB0F}" destId="{B99222CF-8E5F-4C93-8B31-5EAAF1F7409C}" srcOrd="0" destOrd="0" presId="urn:microsoft.com/office/officeart/2005/8/layout/radial3"/>
    <dgm:cxn modelId="{59DBF0D2-8129-4EE8-8014-6DD30291EE23}" type="presOf" srcId="{AFAF011D-E42E-4A02-8633-169A3F5491FF}" destId="{9B51A79D-EE8E-4C27-8ED6-ADF5DB0D032B}" srcOrd="0" destOrd="0" presId="urn:microsoft.com/office/officeart/2005/8/layout/radial3"/>
    <dgm:cxn modelId="{402D69D8-631B-4DFA-82B4-6C4898E24D01}" srcId="{AA5081C3-5BA6-431B-8095-42C2E44D7333}" destId="{BA03D37C-30A4-45F1-A717-95968FCC60D4}" srcOrd="5" destOrd="0" parTransId="{B0214EEE-BBE8-4273-8D38-97CDCBF25952}" sibTransId="{A2741871-F706-46EA-8C22-F6FA3F3CF6A0}"/>
    <dgm:cxn modelId="{BC2C6CDC-B628-4B5F-BAB3-B0A89AC4D66B}" type="presOf" srcId="{BF164832-30CD-4785-9387-FCB9F8A758F8}" destId="{A159ED26-88D3-419B-A956-C7FE7218D5EA}" srcOrd="0" destOrd="0" presId="urn:microsoft.com/office/officeart/2005/8/layout/radial3"/>
    <dgm:cxn modelId="{914281DD-0C04-4CE1-A8AB-CB0C13C63B33}" type="presOf" srcId="{6CDB4C1E-87F7-4ECE-9E82-B4CDA7FA0A1C}" destId="{29B7A898-68F7-4C7A-AC19-44D0365CBF59}" srcOrd="0" destOrd="0" presId="urn:microsoft.com/office/officeart/2005/8/layout/radial3"/>
    <dgm:cxn modelId="{F90BCADE-009F-4F4E-816E-AE62ED07DCB5}" srcId="{AA5081C3-5BA6-431B-8095-42C2E44D7333}" destId="{7062C3C1-F2BD-4105-81E8-7C12F94A5C50}" srcOrd="4" destOrd="0" parTransId="{1E019D48-6938-42A7-9670-7C7634802AA8}" sibTransId="{82FDC847-9423-4256-9A62-26EDEB94D919}"/>
    <dgm:cxn modelId="{ACB8CAF3-ECE5-4F27-B2A8-33ABA87DBA50}" type="presOf" srcId="{2F70AF16-ECCE-4DB6-83AB-C9241EEF6AEA}" destId="{D8B76905-B7F6-49E4-B173-113F3FF4049B}" srcOrd="0" destOrd="0" presId="urn:microsoft.com/office/officeart/2005/8/layout/radial3"/>
    <dgm:cxn modelId="{B8A417F6-E352-4F97-99EB-025F9EDE9B78}" type="presOf" srcId="{B933FDBC-C57A-4969-9B45-E97EF54C3B4E}" destId="{4AC8A701-4106-4ABB-8C3E-7C63C63E1D3D}" srcOrd="0" destOrd="0" presId="urn:microsoft.com/office/officeart/2005/8/layout/radial3"/>
    <dgm:cxn modelId="{0A3394FA-D377-470F-9087-5886E1EAED74}" srcId="{AA5081C3-5BA6-431B-8095-42C2E44D7333}" destId="{451D7C41-1576-4D02-A649-1F88B8723879}" srcOrd="3" destOrd="0" parTransId="{E40BDA0A-0C30-4A1B-80DA-F4B037E8BFDB}" sibTransId="{84F37223-B0DD-447F-9A9A-3DEAC73B5655}"/>
    <dgm:cxn modelId="{129859FE-66A2-41E1-A09C-CA886F5247AF}" type="presOf" srcId="{A908815B-05EA-43D7-9A89-3C4E37903755}" destId="{C24EB2AB-1CF1-4949-A1E1-C9E999E80131}" srcOrd="0" destOrd="0" presId="urn:microsoft.com/office/officeart/2005/8/layout/radial3"/>
    <dgm:cxn modelId="{734F72FF-E42B-4BA6-BBA5-483BE620B4AD}" srcId="{89C925B8-D979-45EA-B8DA-694E7CF17D96}" destId="{B933FDBC-C57A-4969-9B45-E97EF54C3B4E}" srcOrd="4" destOrd="0" parTransId="{BC70804D-8F84-465B-A0F8-C75972877DDA}" sibTransId="{28443627-DDA5-4002-9D9B-447357DE154D}"/>
    <dgm:cxn modelId="{F8E1DC45-0FD4-43D1-901A-53A36D030E1F}" type="presParOf" srcId="{8AE90684-573A-466C-87E3-DA3E4B1A3E67}" destId="{354DCADB-6EAD-4404-B3AC-3BBBB02EE6DB}" srcOrd="0" destOrd="0" presId="urn:microsoft.com/office/officeart/2005/8/layout/radial3"/>
    <dgm:cxn modelId="{EC24BE10-8672-4570-9894-C462E8EEC854}" type="presParOf" srcId="{354DCADB-6EAD-4404-B3AC-3BBBB02EE6DB}" destId="{8E1CED0C-F771-49CE-A1F1-EF7E1610C6CE}" srcOrd="0" destOrd="0" presId="urn:microsoft.com/office/officeart/2005/8/layout/radial3"/>
    <dgm:cxn modelId="{77675A46-261E-4002-8B67-717DB6B9D7E3}" type="presParOf" srcId="{354DCADB-6EAD-4404-B3AC-3BBBB02EE6DB}" destId="{0EF5831B-CFC7-4D57-A40E-F7AE140795BF}" srcOrd="1" destOrd="0" presId="urn:microsoft.com/office/officeart/2005/8/layout/radial3"/>
    <dgm:cxn modelId="{BEAA0E0B-5235-4755-8465-B42633C138D0}" type="presParOf" srcId="{354DCADB-6EAD-4404-B3AC-3BBBB02EE6DB}" destId="{510D0211-D5D4-4F84-8792-C8E6370D2A68}" srcOrd="2" destOrd="0" presId="urn:microsoft.com/office/officeart/2005/8/layout/radial3"/>
    <dgm:cxn modelId="{567E1045-A929-4EF7-B199-F93C4808DF52}" type="presParOf" srcId="{354DCADB-6EAD-4404-B3AC-3BBBB02EE6DB}" destId="{2DCDF25F-53D9-4879-B5D2-029F568B6509}" srcOrd="3" destOrd="0" presId="urn:microsoft.com/office/officeart/2005/8/layout/radial3"/>
    <dgm:cxn modelId="{C0EE7D78-DE08-4B57-9837-28A5D7385F2F}" type="presParOf" srcId="{354DCADB-6EAD-4404-B3AC-3BBBB02EE6DB}" destId="{40143E2C-5050-4E38-87FD-AD5FD91E9E3E}" srcOrd="4" destOrd="0" presId="urn:microsoft.com/office/officeart/2005/8/layout/radial3"/>
    <dgm:cxn modelId="{F5809330-25B1-4097-9CAD-87A865F68924}" type="presParOf" srcId="{354DCADB-6EAD-4404-B3AC-3BBBB02EE6DB}" destId="{4AC8A701-4106-4ABB-8C3E-7C63C63E1D3D}" srcOrd="5" destOrd="0" presId="urn:microsoft.com/office/officeart/2005/8/layout/radial3"/>
    <dgm:cxn modelId="{80E86477-B465-4797-A047-012627A159A8}" type="presParOf" srcId="{354DCADB-6EAD-4404-B3AC-3BBBB02EE6DB}" destId="{B99222CF-8E5F-4C93-8B31-5EAAF1F7409C}" srcOrd="6" destOrd="0" presId="urn:microsoft.com/office/officeart/2005/8/layout/radial3"/>
    <dgm:cxn modelId="{91C3D20F-786A-4272-9D84-0F5528F1792A}" type="presParOf" srcId="{354DCADB-6EAD-4404-B3AC-3BBBB02EE6DB}" destId="{29B7A898-68F7-4C7A-AC19-44D0365CBF59}" srcOrd="7" destOrd="0" presId="urn:microsoft.com/office/officeart/2005/8/layout/radial3"/>
    <dgm:cxn modelId="{F26452CF-5649-4203-8767-42DA960EECC2}" type="presParOf" srcId="{354DCADB-6EAD-4404-B3AC-3BBBB02EE6DB}" destId="{9B51A79D-EE8E-4C27-8ED6-ADF5DB0D032B}" srcOrd="8" destOrd="0" presId="urn:microsoft.com/office/officeart/2005/8/layout/radial3"/>
    <dgm:cxn modelId="{BDDBB6B5-D789-4FCD-8BB4-7B79A8589A34}" type="presParOf" srcId="{354DCADB-6EAD-4404-B3AC-3BBBB02EE6DB}" destId="{BD34F002-0E1F-4D80-ABA4-EB97FB110736}" srcOrd="9" destOrd="0" presId="urn:microsoft.com/office/officeart/2005/8/layout/radial3"/>
    <dgm:cxn modelId="{3D081731-4AA3-4A20-9E8A-0743B52A0007}" type="presParOf" srcId="{354DCADB-6EAD-4404-B3AC-3BBBB02EE6DB}" destId="{BE708203-CF70-4C0D-B474-8B8F8F22D596}" srcOrd="10" destOrd="0" presId="urn:microsoft.com/office/officeart/2005/8/layout/radial3"/>
    <dgm:cxn modelId="{F037F073-C5D1-453F-BEFF-3A40E4774658}" type="presParOf" srcId="{354DCADB-6EAD-4404-B3AC-3BBBB02EE6DB}" destId="{A895962E-1B38-4E3A-B67A-A6D0FEDA3FC4}" srcOrd="11" destOrd="0" presId="urn:microsoft.com/office/officeart/2005/8/layout/radial3"/>
    <dgm:cxn modelId="{45E91D01-584C-48F2-9AAF-485270CD74E3}" type="presParOf" srcId="{354DCADB-6EAD-4404-B3AC-3BBBB02EE6DB}" destId="{7878B083-FBE4-405E-86DC-8B6DA21DAB2C}" srcOrd="12" destOrd="0" presId="urn:microsoft.com/office/officeart/2005/8/layout/radial3"/>
    <dgm:cxn modelId="{E40BC96C-D0DA-4DFD-9780-CC3CA4AB410A}" type="presParOf" srcId="{354DCADB-6EAD-4404-B3AC-3BBBB02EE6DB}" destId="{32ED2384-93BD-4BA3-8CCE-6887B488BF4F}" srcOrd="13" destOrd="0" presId="urn:microsoft.com/office/officeart/2005/8/layout/radial3"/>
    <dgm:cxn modelId="{458FA6BE-BFD7-4CF0-B142-12D24788589E}" type="presParOf" srcId="{354DCADB-6EAD-4404-B3AC-3BBBB02EE6DB}" destId="{41A1E0B5-8F38-4236-90AD-813D7B816F3D}" srcOrd="14" destOrd="0" presId="urn:microsoft.com/office/officeart/2005/8/layout/radial3"/>
    <dgm:cxn modelId="{F4936ACD-CF41-46FE-9468-297758BDD4CC}" type="presParOf" srcId="{354DCADB-6EAD-4404-B3AC-3BBBB02EE6DB}" destId="{ECA80012-8B73-407C-97A1-0D572835042A}" srcOrd="15" destOrd="0" presId="urn:microsoft.com/office/officeart/2005/8/layout/radial3"/>
    <dgm:cxn modelId="{5A0C40D8-4589-4182-9B55-F4C3AACFA408}" type="presParOf" srcId="{354DCADB-6EAD-4404-B3AC-3BBBB02EE6DB}" destId="{C24EB2AB-1CF1-4949-A1E1-C9E999E80131}" srcOrd="16" destOrd="0" presId="urn:microsoft.com/office/officeart/2005/8/layout/radial3"/>
    <dgm:cxn modelId="{DB07C313-138F-44D1-9A3B-778512748854}" type="presParOf" srcId="{354DCADB-6EAD-4404-B3AC-3BBBB02EE6DB}" destId="{A159ED26-88D3-419B-A956-C7FE7218D5EA}" srcOrd="17" destOrd="0" presId="urn:microsoft.com/office/officeart/2005/8/layout/radial3"/>
    <dgm:cxn modelId="{7B3004D3-6140-4335-91ED-B44C16168177}" type="presParOf" srcId="{354DCADB-6EAD-4404-B3AC-3BBBB02EE6DB}" destId="{D8B76905-B7F6-49E4-B173-113F3FF4049B}" srcOrd="18" destOrd="0" presId="urn:microsoft.com/office/officeart/2005/8/layout/radial3"/>
    <dgm:cxn modelId="{D17BFE7F-D422-44CB-85B9-177DC639E256}" type="presParOf" srcId="{354DCADB-6EAD-4404-B3AC-3BBBB02EE6DB}" destId="{6248B697-90AC-41F7-AE34-762E38373DF9}" srcOrd="19" destOrd="0" presId="urn:microsoft.com/office/officeart/2005/8/layout/radial3"/>
    <dgm:cxn modelId="{A753D4CF-CC3D-472A-97C1-F0240BF99CED}" type="presParOf" srcId="{354DCADB-6EAD-4404-B3AC-3BBBB02EE6DB}" destId="{3B874198-2A12-4800-96D3-3B349779F98F}" srcOrd="20" destOrd="0" presId="urn:microsoft.com/office/officeart/2005/8/layout/radial3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A5081C3-5BA6-431B-8095-42C2E44D7333}" type="doc">
      <dgm:prSet loTypeId="urn:microsoft.com/office/officeart/2005/8/layout/radial3" loCatId="cycle" qsTypeId="urn:microsoft.com/office/officeart/2005/8/quickstyle/3d1" qsCatId="3D" csTypeId="urn:microsoft.com/office/officeart/2005/8/colors/accent2_2" csCatId="accent2" phldr="1"/>
      <dgm:spPr/>
      <dgm:t>
        <a:bodyPr/>
        <a:lstStyle/>
        <a:p>
          <a:endParaRPr lang="en-GB"/>
        </a:p>
      </dgm:t>
    </dgm:pt>
    <dgm:pt modelId="{89C925B8-D979-45EA-B8DA-694E7CF17D96}">
      <dgm:prSet phldrT="[Text]" custT="1"/>
      <dgm:spPr/>
      <dgm:t>
        <a:bodyPr/>
        <a:lstStyle/>
        <a:p>
          <a:r>
            <a:rPr lang="en-GB" sz="2900"/>
            <a:t>Transportation  Works</a:t>
          </a:r>
          <a:endParaRPr lang="en-GB" sz="2900" dirty="0"/>
        </a:p>
      </dgm:t>
    </dgm:pt>
    <dgm:pt modelId="{2BAB461E-F6FF-4920-AAC6-908728A65400}" type="parTrans" cxnId="{133D61A9-442B-4215-ADF1-67EC5DD0A28B}">
      <dgm:prSet/>
      <dgm:spPr/>
      <dgm:t>
        <a:bodyPr/>
        <a:lstStyle/>
        <a:p>
          <a:endParaRPr lang="en-GB"/>
        </a:p>
      </dgm:t>
    </dgm:pt>
    <dgm:pt modelId="{46E0894B-E6FD-41DC-9AC9-06084364FEF6}" type="sibTrans" cxnId="{133D61A9-442B-4215-ADF1-67EC5DD0A28B}">
      <dgm:prSet/>
      <dgm:spPr/>
      <dgm:t>
        <a:bodyPr/>
        <a:lstStyle/>
        <a:p>
          <a:endParaRPr lang="en-GB"/>
        </a:p>
      </dgm:t>
    </dgm:pt>
    <dgm:pt modelId="{B13751A3-F1FF-467F-ACA5-0B371B0F8878}">
      <dgm:prSet phldrT="[Text]" custT="1"/>
      <dgm:spPr/>
      <dgm:t>
        <a:bodyPr/>
        <a:lstStyle/>
        <a:p>
          <a:r>
            <a:rPr lang="en-GB" sz="1200" b="1" dirty="0"/>
            <a:t>Civil Engineering</a:t>
          </a:r>
        </a:p>
      </dgm:t>
    </dgm:pt>
    <dgm:pt modelId="{BA37502E-AFD9-4420-A129-D5C23C39441C}" type="parTrans" cxnId="{2B6B68B7-6F25-45C7-A0DA-3FF8C9998C50}">
      <dgm:prSet/>
      <dgm:spPr/>
      <dgm:t>
        <a:bodyPr/>
        <a:lstStyle/>
        <a:p>
          <a:endParaRPr lang="en-GB"/>
        </a:p>
      </dgm:t>
    </dgm:pt>
    <dgm:pt modelId="{02F67573-11E3-4D4B-9F29-5A08754F6735}" type="sibTrans" cxnId="{2B6B68B7-6F25-45C7-A0DA-3FF8C9998C50}">
      <dgm:prSet/>
      <dgm:spPr/>
      <dgm:t>
        <a:bodyPr/>
        <a:lstStyle/>
        <a:p>
          <a:endParaRPr lang="en-GB"/>
        </a:p>
      </dgm:t>
    </dgm:pt>
    <dgm:pt modelId="{BB84C125-8DED-4FAC-9973-6EC2B9499D20}">
      <dgm:prSet phldrT="[Text]" custT="1"/>
      <dgm:spPr/>
      <dgm:t>
        <a:bodyPr/>
        <a:lstStyle/>
        <a:p>
          <a:r>
            <a:rPr lang="en-GB" sz="1200" b="1" dirty="0"/>
            <a:t>Highway &amp; Road Construction Services</a:t>
          </a:r>
        </a:p>
      </dgm:t>
    </dgm:pt>
    <dgm:pt modelId="{E6AAA685-1E0C-4964-971A-C0F11C6BD6B2}" type="parTrans" cxnId="{87FFB4B0-7011-40B0-AC6A-83392C4512EB}">
      <dgm:prSet/>
      <dgm:spPr/>
      <dgm:t>
        <a:bodyPr/>
        <a:lstStyle/>
        <a:p>
          <a:endParaRPr lang="en-GB"/>
        </a:p>
      </dgm:t>
    </dgm:pt>
    <dgm:pt modelId="{66319DC9-87C2-4E9B-A290-862B27999079}" type="sibTrans" cxnId="{87FFB4B0-7011-40B0-AC6A-83392C4512EB}">
      <dgm:prSet/>
      <dgm:spPr/>
      <dgm:t>
        <a:bodyPr/>
        <a:lstStyle/>
        <a:p>
          <a:endParaRPr lang="en-GB"/>
        </a:p>
      </dgm:t>
    </dgm:pt>
    <dgm:pt modelId="{78700BB1-026B-4D0E-B901-0D81F244FF4D}">
      <dgm:prSet phldrT="[Text]" custT="1"/>
      <dgm:spPr/>
      <dgm:t>
        <a:bodyPr/>
        <a:lstStyle/>
        <a:p>
          <a:r>
            <a:rPr lang="en-GB" sz="1200" b="1" dirty="0"/>
            <a:t>Infrastructure Build &amp; Surfacing &amp; Paving</a:t>
          </a:r>
        </a:p>
      </dgm:t>
    </dgm:pt>
    <dgm:pt modelId="{D5ED1926-58CE-4F40-BAF9-2DAFDB1511E7}" type="parTrans" cxnId="{AE6F8F4E-4D1C-4BB5-AC43-40FDA8A9FA37}">
      <dgm:prSet/>
      <dgm:spPr/>
      <dgm:t>
        <a:bodyPr/>
        <a:lstStyle/>
        <a:p>
          <a:endParaRPr lang="en-GB"/>
        </a:p>
      </dgm:t>
    </dgm:pt>
    <dgm:pt modelId="{723A2E29-CB21-4F34-8167-0A0A29604863}" type="sibTrans" cxnId="{AE6F8F4E-4D1C-4BB5-AC43-40FDA8A9FA37}">
      <dgm:prSet/>
      <dgm:spPr/>
      <dgm:t>
        <a:bodyPr/>
        <a:lstStyle/>
        <a:p>
          <a:endParaRPr lang="en-GB"/>
        </a:p>
      </dgm:t>
    </dgm:pt>
    <dgm:pt modelId="{8D4DA1B3-BBC2-4FD8-A664-56274C5674BC}">
      <dgm:prSet phldrT="[Text]" custT="1"/>
      <dgm:spPr/>
      <dgm:t>
        <a:bodyPr/>
        <a:lstStyle/>
        <a:p>
          <a:r>
            <a:rPr lang="en-GB" sz="1200" b="1" dirty="0"/>
            <a:t>Limited Traffic Thoroughfare</a:t>
          </a:r>
        </a:p>
      </dgm:t>
    </dgm:pt>
    <dgm:pt modelId="{4E2393A1-2CB3-42DF-890C-946928007C38}" type="parTrans" cxnId="{254BFE43-32AF-4B58-989C-8238891B47B3}">
      <dgm:prSet/>
      <dgm:spPr/>
      <dgm:t>
        <a:bodyPr/>
        <a:lstStyle/>
        <a:p>
          <a:endParaRPr lang="en-GB"/>
        </a:p>
      </dgm:t>
    </dgm:pt>
    <dgm:pt modelId="{525AC770-3754-4314-8942-89EE3B4CC114}" type="sibTrans" cxnId="{254BFE43-32AF-4B58-989C-8238891B47B3}">
      <dgm:prSet/>
      <dgm:spPr/>
      <dgm:t>
        <a:bodyPr/>
        <a:lstStyle/>
        <a:p>
          <a:endParaRPr lang="en-GB"/>
        </a:p>
      </dgm:t>
    </dgm:pt>
    <dgm:pt modelId="{0A7852F2-7B36-471D-B1C4-5B0448E58367}">
      <dgm:prSet phldrT="[Text]" custT="1"/>
      <dgm:spPr/>
      <dgm:t>
        <a:bodyPr/>
        <a:lstStyle/>
        <a:p>
          <a:r>
            <a:rPr lang="en-GB" sz="1200" b="1" dirty="0"/>
            <a:t>Ocean Engineering</a:t>
          </a:r>
        </a:p>
      </dgm:t>
    </dgm:pt>
    <dgm:pt modelId="{B4C696FB-2076-48C2-AE6E-AE216E3EC9A8}" type="parTrans" cxnId="{442DEFDA-7E0D-4FBD-B8A5-AF75C33673AA}">
      <dgm:prSet/>
      <dgm:spPr/>
      <dgm:t>
        <a:bodyPr/>
        <a:lstStyle/>
        <a:p>
          <a:endParaRPr lang="en-GB"/>
        </a:p>
      </dgm:t>
    </dgm:pt>
    <dgm:pt modelId="{041B737F-5BC0-494F-96EE-D805094A48B1}" type="sibTrans" cxnId="{442DEFDA-7E0D-4FBD-B8A5-AF75C33673AA}">
      <dgm:prSet/>
      <dgm:spPr/>
      <dgm:t>
        <a:bodyPr/>
        <a:lstStyle/>
        <a:p>
          <a:endParaRPr lang="en-GB"/>
        </a:p>
      </dgm:t>
    </dgm:pt>
    <dgm:pt modelId="{02B7DC35-3982-44F4-822D-A8BBE3DD666C}">
      <dgm:prSet phldrT="[Text]" custT="1"/>
      <dgm:spPr/>
      <dgm:t>
        <a:bodyPr/>
        <a:lstStyle/>
        <a:p>
          <a:r>
            <a:rPr lang="en-GB" sz="1200" b="1" dirty="0"/>
            <a:t>Open Traffic Thoroughfare</a:t>
          </a:r>
        </a:p>
      </dgm:t>
    </dgm:pt>
    <dgm:pt modelId="{0E38179A-6151-47FB-A6FA-5B3A3567F3F3}" type="parTrans" cxnId="{D58FDC24-4611-4DAF-9626-150D0193FD58}">
      <dgm:prSet/>
      <dgm:spPr/>
      <dgm:t>
        <a:bodyPr/>
        <a:lstStyle/>
        <a:p>
          <a:endParaRPr lang="en-GB"/>
        </a:p>
      </dgm:t>
    </dgm:pt>
    <dgm:pt modelId="{73E9E1CA-FBC2-404F-B8E3-A0CE7C003863}" type="sibTrans" cxnId="{D58FDC24-4611-4DAF-9626-150D0193FD58}">
      <dgm:prSet/>
      <dgm:spPr/>
      <dgm:t>
        <a:bodyPr/>
        <a:lstStyle/>
        <a:p>
          <a:endParaRPr lang="en-GB"/>
        </a:p>
      </dgm:t>
    </dgm:pt>
    <dgm:pt modelId="{C9D92E6E-71EC-4DBF-B4C4-3C8210282EE6}">
      <dgm:prSet phldrT="[Text]" custT="1"/>
      <dgm:spPr/>
      <dgm:t>
        <a:bodyPr/>
        <a:lstStyle/>
        <a:p>
          <a:r>
            <a:rPr lang="en-GB" sz="1200" b="1" dirty="0"/>
            <a:t>Consultancy/ Professional Services</a:t>
          </a:r>
        </a:p>
      </dgm:t>
    </dgm:pt>
    <dgm:pt modelId="{3E3A0175-F9F7-4C8F-A852-83BE42C926BD}" type="parTrans" cxnId="{21D6897C-C5FA-4A17-ADBC-2BD14E7C87D9}">
      <dgm:prSet/>
      <dgm:spPr/>
      <dgm:t>
        <a:bodyPr/>
        <a:lstStyle/>
        <a:p>
          <a:endParaRPr lang="en-GB"/>
        </a:p>
      </dgm:t>
    </dgm:pt>
    <dgm:pt modelId="{A39B5548-93B4-4DEF-856B-FA53DD4E2295}" type="sibTrans" cxnId="{21D6897C-C5FA-4A17-ADBC-2BD14E7C87D9}">
      <dgm:prSet/>
      <dgm:spPr/>
      <dgm:t>
        <a:bodyPr/>
        <a:lstStyle/>
        <a:p>
          <a:endParaRPr lang="en-GB"/>
        </a:p>
      </dgm:t>
    </dgm:pt>
    <dgm:pt modelId="{B16CD689-B04F-4180-97FD-409492B37C25}" type="pres">
      <dgm:prSet presAssocID="{AA5081C3-5BA6-431B-8095-42C2E44D7333}" presName="composite" presStyleCnt="0">
        <dgm:presLayoutVars>
          <dgm:chMax val="1"/>
          <dgm:dir/>
          <dgm:resizeHandles val="exact"/>
        </dgm:presLayoutVars>
      </dgm:prSet>
      <dgm:spPr/>
    </dgm:pt>
    <dgm:pt modelId="{51721588-7BE2-4C2D-83E4-97DE72914EE6}" type="pres">
      <dgm:prSet presAssocID="{AA5081C3-5BA6-431B-8095-42C2E44D7333}" presName="radial" presStyleCnt="0">
        <dgm:presLayoutVars>
          <dgm:animLvl val="ctr"/>
        </dgm:presLayoutVars>
      </dgm:prSet>
      <dgm:spPr/>
    </dgm:pt>
    <dgm:pt modelId="{E0274BF4-A191-4E77-A3C1-D467D0EF7D06}" type="pres">
      <dgm:prSet presAssocID="{89C925B8-D979-45EA-B8DA-694E7CF17D96}" presName="centerShape" presStyleLbl="vennNode1" presStyleIdx="0" presStyleCnt="8" custScaleX="108660"/>
      <dgm:spPr/>
    </dgm:pt>
    <dgm:pt modelId="{307AE7C0-4018-4446-B3FC-ED8AED86FCAB}" type="pres">
      <dgm:prSet presAssocID="{B13751A3-F1FF-467F-ACA5-0B371B0F8878}" presName="node" presStyleLbl="vennNode1" presStyleIdx="1" presStyleCnt="8">
        <dgm:presLayoutVars>
          <dgm:bulletEnabled val="1"/>
        </dgm:presLayoutVars>
      </dgm:prSet>
      <dgm:spPr/>
    </dgm:pt>
    <dgm:pt modelId="{0014C50B-D098-4F5A-A80C-5C5967CDDA43}" type="pres">
      <dgm:prSet presAssocID="{BB84C125-8DED-4FAC-9973-6EC2B9499D20}" presName="node" presStyleLbl="vennNode1" presStyleIdx="2" presStyleCnt="8">
        <dgm:presLayoutVars>
          <dgm:bulletEnabled val="1"/>
        </dgm:presLayoutVars>
      </dgm:prSet>
      <dgm:spPr/>
    </dgm:pt>
    <dgm:pt modelId="{32310DF8-48DE-4A7E-8955-67073F33EE73}" type="pres">
      <dgm:prSet presAssocID="{78700BB1-026B-4D0E-B901-0D81F244FF4D}" presName="node" presStyleLbl="vennNode1" presStyleIdx="3" presStyleCnt="8">
        <dgm:presLayoutVars>
          <dgm:bulletEnabled val="1"/>
        </dgm:presLayoutVars>
      </dgm:prSet>
      <dgm:spPr/>
    </dgm:pt>
    <dgm:pt modelId="{739B728B-8C75-46A3-8819-9AABE7240C59}" type="pres">
      <dgm:prSet presAssocID="{8D4DA1B3-BBC2-4FD8-A664-56274C5674BC}" presName="node" presStyleLbl="vennNode1" presStyleIdx="4" presStyleCnt="8">
        <dgm:presLayoutVars>
          <dgm:bulletEnabled val="1"/>
        </dgm:presLayoutVars>
      </dgm:prSet>
      <dgm:spPr/>
    </dgm:pt>
    <dgm:pt modelId="{D62E8516-0B30-49AB-8E78-83A5D4990367}" type="pres">
      <dgm:prSet presAssocID="{0A7852F2-7B36-471D-B1C4-5B0448E58367}" presName="node" presStyleLbl="vennNode1" presStyleIdx="5" presStyleCnt="8">
        <dgm:presLayoutVars>
          <dgm:bulletEnabled val="1"/>
        </dgm:presLayoutVars>
      </dgm:prSet>
      <dgm:spPr/>
    </dgm:pt>
    <dgm:pt modelId="{544FF07E-81F3-4B6C-9242-2C8DC6A251B7}" type="pres">
      <dgm:prSet presAssocID="{02B7DC35-3982-44F4-822D-A8BBE3DD666C}" presName="node" presStyleLbl="vennNode1" presStyleIdx="6" presStyleCnt="8">
        <dgm:presLayoutVars>
          <dgm:bulletEnabled val="1"/>
        </dgm:presLayoutVars>
      </dgm:prSet>
      <dgm:spPr/>
    </dgm:pt>
    <dgm:pt modelId="{5A0F67CD-F5A8-4E88-9D7C-C294797E6460}" type="pres">
      <dgm:prSet presAssocID="{C9D92E6E-71EC-4DBF-B4C4-3C8210282EE6}" presName="node" presStyleLbl="vennNode1" presStyleIdx="7" presStyleCnt="8">
        <dgm:presLayoutVars>
          <dgm:bulletEnabled val="1"/>
        </dgm:presLayoutVars>
      </dgm:prSet>
      <dgm:spPr/>
    </dgm:pt>
  </dgm:ptLst>
  <dgm:cxnLst>
    <dgm:cxn modelId="{D58FDC24-4611-4DAF-9626-150D0193FD58}" srcId="{89C925B8-D979-45EA-B8DA-694E7CF17D96}" destId="{02B7DC35-3982-44F4-822D-A8BBE3DD666C}" srcOrd="5" destOrd="0" parTransId="{0E38179A-6151-47FB-A6FA-5B3A3567F3F3}" sibTransId="{73E9E1CA-FBC2-404F-B8E3-A0CE7C003863}"/>
    <dgm:cxn modelId="{17C12137-D2A5-4EBE-A151-F5EDBFFD67A1}" type="presOf" srcId="{BB84C125-8DED-4FAC-9973-6EC2B9499D20}" destId="{0014C50B-D098-4F5A-A80C-5C5967CDDA43}" srcOrd="0" destOrd="0" presId="urn:microsoft.com/office/officeart/2005/8/layout/radial3"/>
    <dgm:cxn modelId="{F26B6D3B-16D5-4C5F-BE13-1169FE1185D5}" type="presOf" srcId="{AA5081C3-5BA6-431B-8095-42C2E44D7333}" destId="{B16CD689-B04F-4180-97FD-409492B37C25}" srcOrd="0" destOrd="0" presId="urn:microsoft.com/office/officeart/2005/8/layout/radial3"/>
    <dgm:cxn modelId="{254BFE43-32AF-4B58-989C-8238891B47B3}" srcId="{89C925B8-D979-45EA-B8DA-694E7CF17D96}" destId="{8D4DA1B3-BBC2-4FD8-A664-56274C5674BC}" srcOrd="3" destOrd="0" parTransId="{4E2393A1-2CB3-42DF-890C-946928007C38}" sibTransId="{525AC770-3754-4314-8942-89EE3B4CC114}"/>
    <dgm:cxn modelId="{5A923168-7DDA-4FC8-A712-831E6AC08725}" type="presOf" srcId="{89C925B8-D979-45EA-B8DA-694E7CF17D96}" destId="{E0274BF4-A191-4E77-A3C1-D467D0EF7D06}" srcOrd="0" destOrd="0" presId="urn:microsoft.com/office/officeart/2005/8/layout/radial3"/>
    <dgm:cxn modelId="{AE6F8F4E-4D1C-4BB5-AC43-40FDA8A9FA37}" srcId="{89C925B8-D979-45EA-B8DA-694E7CF17D96}" destId="{78700BB1-026B-4D0E-B901-0D81F244FF4D}" srcOrd="2" destOrd="0" parTransId="{D5ED1926-58CE-4F40-BAF9-2DAFDB1511E7}" sibTransId="{723A2E29-CB21-4F34-8167-0A0A29604863}"/>
    <dgm:cxn modelId="{21D6897C-C5FA-4A17-ADBC-2BD14E7C87D9}" srcId="{89C925B8-D979-45EA-B8DA-694E7CF17D96}" destId="{C9D92E6E-71EC-4DBF-B4C4-3C8210282EE6}" srcOrd="6" destOrd="0" parTransId="{3E3A0175-F9F7-4C8F-A852-83BE42C926BD}" sibTransId="{A39B5548-93B4-4DEF-856B-FA53DD4E2295}"/>
    <dgm:cxn modelId="{F828D298-2D6C-44D2-902F-6BBC0CA32E72}" type="presOf" srcId="{02B7DC35-3982-44F4-822D-A8BBE3DD666C}" destId="{544FF07E-81F3-4B6C-9242-2C8DC6A251B7}" srcOrd="0" destOrd="0" presId="urn:microsoft.com/office/officeart/2005/8/layout/radial3"/>
    <dgm:cxn modelId="{133D61A9-442B-4215-ADF1-67EC5DD0A28B}" srcId="{AA5081C3-5BA6-431B-8095-42C2E44D7333}" destId="{89C925B8-D979-45EA-B8DA-694E7CF17D96}" srcOrd="0" destOrd="0" parTransId="{2BAB461E-F6FF-4920-AAC6-908728A65400}" sibTransId="{46E0894B-E6FD-41DC-9AC9-06084364FEF6}"/>
    <dgm:cxn modelId="{87FFB4B0-7011-40B0-AC6A-83392C4512EB}" srcId="{89C925B8-D979-45EA-B8DA-694E7CF17D96}" destId="{BB84C125-8DED-4FAC-9973-6EC2B9499D20}" srcOrd="1" destOrd="0" parTransId="{E6AAA685-1E0C-4964-971A-C0F11C6BD6B2}" sibTransId="{66319DC9-87C2-4E9B-A290-862B27999079}"/>
    <dgm:cxn modelId="{2B6B68B7-6F25-45C7-A0DA-3FF8C9998C50}" srcId="{89C925B8-D979-45EA-B8DA-694E7CF17D96}" destId="{B13751A3-F1FF-467F-ACA5-0B371B0F8878}" srcOrd="0" destOrd="0" parTransId="{BA37502E-AFD9-4420-A129-D5C23C39441C}" sibTransId="{02F67573-11E3-4D4B-9F29-5A08754F6735}"/>
    <dgm:cxn modelId="{6BBAE3C0-4D68-4DC6-9398-88F9AB8DE5EE}" type="presOf" srcId="{78700BB1-026B-4D0E-B901-0D81F244FF4D}" destId="{32310DF8-48DE-4A7E-8955-67073F33EE73}" srcOrd="0" destOrd="0" presId="urn:microsoft.com/office/officeart/2005/8/layout/radial3"/>
    <dgm:cxn modelId="{1F9C4BC8-AEE6-47FB-B90B-28F155A14D51}" type="presOf" srcId="{B13751A3-F1FF-467F-ACA5-0B371B0F8878}" destId="{307AE7C0-4018-4446-B3FC-ED8AED86FCAB}" srcOrd="0" destOrd="0" presId="urn:microsoft.com/office/officeart/2005/8/layout/radial3"/>
    <dgm:cxn modelId="{FDB2B3CB-D6A9-43BE-97F8-C5A201BAC6CC}" type="presOf" srcId="{C9D92E6E-71EC-4DBF-B4C4-3C8210282EE6}" destId="{5A0F67CD-F5A8-4E88-9D7C-C294797E6460}" srcOrd="0" destOrd="0" presId="urn:microsoft.com/office/officeart/2005/8/layout/radial3"/>
    <dgm:cxn modelId="{442DEFDA-7E0D-4FBD-B8A5-AF75C33673AA}" srcId="{89C925B8-D979-45EA-B8DA-694E7CF17D96}" destId="{0A7852F2-7B36-471D-B1C4-5B0448E58367}" srcOrd="4" destOrd="0" parTransId="{B4C696FB-2076-48C2-AE6E-AE216E3EC9A8}" sibTransId="{041B737F-5BC0-494F-96EE-D805094A48B1}"/>
    <dgm:cxn modelId="{03E999EE-F47C-4F5A-8888-2A65DC9C7F2F}" type="presOf" srcId="{8D4DA1B3-BBC2-4FD8-A664-56274C5674BC}" destId="{739B728B-8C75-46A3-8819-9AABE7240C59}" srcOrd="0" destOrd="0" presId="urn:microsoft.com/office/officeart/2005/8/layout/radial3"/>
    <dgm:cxn modelId="{EB2041FE-F625-4426-96E7-6FA808468DE7}" type="presOf" srcId="{0A7852F2-7B36-471D-B1C4-5B0448E58367}" destId="{D62E8516-0B30-49AB-8E78-83A5D4990367}" srcOrd="0" destOrd="0" presId="urn:microsoft.com/office/officeart/2005/8/layout/radial3"/>
    <dgm:cxn modelId="{85EB989B-92AB-46DE-8786-EC279B3643CB}" type="presParOf" srcId="{B16CD689-B04F-4180-97FD-409492B37C25}" destId="{51721588-7BE2-4C2D-83E4-97DE72914EE6}" srcOrd="0" destOrd="0" presId="urn:microsoft.com/office/officeart/2005/8/layout/radial3"/>
    <dgm:cxn modelId="{7FDCBB18-F2A5-4C32-8D2A-2311D4C06AE3}" type="presParOf" srcId="{51721588-7BE2-4C2D-83E4-97DE72914EE6}" destId="{E0274BF4-A191-4E77-A3C1-D467D0EF7D06}" srcOrd="0" destOrd="0" presId="urn:microsoft.com/office/officeart/2005/8/layout/radial3"/>
    <dgm:cxn modelId="{CC6ED005-ACA1-4C32-A1BC-2DB8BAB999F1}" type="presParOf" srcId="{51721588-7BE2-4C2D-83E4-97DE72914EE6}" destId="{307AE7C0-4018-4446-B3FC-ED8AED86FCAB}" srcOrd="1" destOrd="0" presId="urn:microsoft.com/office/officeart/2005/8/layout/radial3"/>
    <dgm:cxn modelId="{98B5FD7F-E71E-49C6-AD42-01835DCF9223}" type="presParOf" srcId="{51721588-7BE2-4C2D-83E4-97DE72914EE6}" destId="{0014C50B-D098-4F5A-A80C-5C5967CDDA43}" srcOrd="2" destOrd="0" presId="urn:microsoft.com/office/officeart/2005/8/layout/radial3"/>
    <dgm:cxn modelId="{646F837A-C85D-44F5-8C11-BE2C7F236EDE}" type="presParOf" srcId="{51721588-7BE2-4C2D-83E4-97DE72914EE6}" destId="{32310DF8-48DE-4A7E-8955-67073F33EE73}" srcOrd="3" destOrd="0" presId="urn:microsoft.com/office/officeart/2005/8/layout/radial3"/>
    <dgm:cxn modelId="{E9C697C0-6962-4C22-AA44-46B66A62A926}" type="presParOf" srcId="{51721588-7BE2-4C2D-83E4-97DE72914EE6}" destId="{739B728B-8C75-46A3-8819-9AABE7240C59}" srcOrd="4" destOrd="0" presId="urn:microsoft.com/office/officeart/2005/8/layout/radial3"/>
    <dgm:cxn modelId="{FDE5EA9C-CAE7-48F2-B547-84DD807CB08A}" type="presParOf" srcId="{51721588-7BE2-4C2D-83E4-97DE72914EE6}" destId="{D62E8516-0B30-49AB-8E78-83A5D4990367}" srcOrd="5" destOrd="0" presId="urn:microsoft.com/office/officeart/2005/8/layout/radial3"/>
    <dgm:cxn modelId="{2976AF95-8246-44E2-82DC-BF575B1F66F7}" type="presParOf" srcId="{51721588-7BE2-4C2D-83E4-97DE72914EE6}" destId="{544FF07E-81F3-4B6C-9242-2C8DC6A251B7}" srcOrd="6" destOrd="0" presId="urn:microsoft.com/office/officeart/2005/8/layout/radial3"/>
    <dgm:cxn modelId="{D9E84982-1CED-4C91-B087-E1F2D711EA98}" type="presParOf" srcId="{51721588-7BE2-4C2D-83E4-97DE72914EE6}" destId="{5A0F67CD-F5A8-4E88-9D7C-C294797E6460}" srcOrd="7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1CED0C-F771-49CE-A1F1-EF7E1610C6CE}">
      <dsp:nvSpPr>
        <dsp:cNvPr id="0" name=""/>
        <dsp:cNvSpPr/>
      </dsp:nvSpPr>
      <dsp:spPr>
        <a:xfrm>
          <a:off x="2795881" y="1175701"/>
          <a:ext cx="3049196" cy="3049196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 dirty="0"/>
            <a:t>Travel &amp; Transportation</a:t>
          </a:r>
        </a:p>
      </dsp:txBody>
      <dsp:txXfrm>
        <a:off x="3242425" y="1622245"/>
        <a:ext cx="2156108" cy="2156108"/>
      </dsp:txXfrm>
    </dsp:sp>
    <dsp:sp modelId="{510D0211-D5D4-4F84-8792-C8E6370D2A68}">
      <dsp:nvSpPr>
        <dsp:cNvPr id="0" name=""/>
        <dsp:cNvSpPr/>
      </dsp:nvSpPr>
      <dsp:spPr>
        <a:xfrm>
          <a:off x="3690477" y="-100331"/>
          <a:ext cx="1260005" cy="1260005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b="1" kern="1200" dirty="0"/>
            <a:t>Local Bus</a:t>
          </a:r>
        </a:p>
      </dsp:txBody>
      <dsp:txXfrm>
        <a:off x="3875000" y="84192"/>
        <a:ext cx="890959" cy="890959"/>
      </dsp:txXfrm>
    </dsp:sp>
    <dsp:sp modelId="{2DCDF25F-53D9-4879-B5D2-029F568B6509}">
      <dsp:nvSpPr>
        <dsp:cNvPr id="0" name=""/>
        <dsp:cNvSpPr/>
      </dsp:nvSpPr>
      <dsp:spPr>
        <a:xfrm>
          <a:off x="4715998" y="64905"/>
          <a:ext cx="1260005" cy="1260005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b="1" kern="1200" dirty="0"/>
            <a:t>School Bus</a:t>
          </a:r>
        </a:p>
      </dsp:txBody>
      <dsp:txXfrm>
        <a:off x="4900521" y="249428"/>
        <a:ext cx="890959" cy="890959"/>
      </dsp:txXfrm>
    </dsp:sp>
    <dsp:sp modelId="{40143E2C-5050-4E38-87FD-AD5FD91E9E3E}">
      <dsp:nvSpPr>
        <dsp:cNvPr id="0" name=""/>
        <dsp:cNvSpPr/>
      </dsp:nvSpPr>
      <dsp:spPr>
        <a:xfrm>
          <a:off x="5616002" y="535404"/>
          <a:ext cx="1260005" cy="1260005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b="1" kern="1200" dirty="0"/>
            <a:t>School Taxi/Minibus</a:t>
          </a:r>
        </a:p>
      </dsp:txBody>
      <dsp:txXfrm>
        <a:off x="5800525" y="719927"/>
        <a:ext cx="890959" cy="890959"/>
      </dsp:txXfrm>
    </dsp:sp>
    <dsp:sp modelId="{4AC8A701-4106-4ABB-8C3E-7C63C63E1D3D}">
      <dsp:nvSpPr>
        <dsp:cNvPr id="0" name=""/>
        <dsp:cNvSpPr/>
      </dsp:nvSpPr>
      <dsp:spPr>
        <a:xfrm>
          <a:off x="6263996" y="1239637"/>
          <a:ext cx="1260005" cy="1260005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b="1" kern="1200" dirty="0"/>
            <a:t>School Private Hire              </a:t>
          </a:r>
        </a:p>
      </dsp:txBody>
      <dsp:txXfrm>
        <a:off x="6448519" y="1424160"/>
        <a:ext cx="890959" cy="890959"/>
      </dsp:txXfrm>
    </dsp:sp>
    <dsp:sp modelId="{B99222CF-8E5F-4C93-8B31-5EAAF1F7409C}">
      <dsp:nvSpPr>
        <dsp:cNvPr id="0" name=""/>
        <dsp:cNvSpPr/>
      </dsp:nvSpPr>
      <dsp:spPr>
        <a:xfrm>
          <a:off x="6876004" y="2070297"/>
          <a:ext cx="1260005" cy="1260005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b="1" kern="1200" dirty="0"/>
            <a:t>After-school Club Transport</a:t>
          </a:r>
        </a:p>
      </dsp:txBody>
      <dsp:txXfrm>
        <a:off x="7060527" y="2254820"/>
        <a:ext cx="890959" cy="890959"/>
      </dsp:txXfrm>
    </dsp:sp>
    <dsp:sp modelId="{29B7A898-68F7-4C7A-AC19-44D0365CBF59}">
      <dsp:nvSpPr>
        <dsp:cNvPr id="0" name=""/>
        <dsp:cNvSpPr/>
      </dsp:nvSpPr>
      <dsp:spPr>
        <a:xfrm>
          <a:off x="6263996" y="2900957"/>
          <a:ext cx="1260005" cy="1260005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b="1" kern="1200" dirty="0"/>
            <a:t>School Meals Taxis</a:t>
          </a:r>
        </a:p>
      </dsp:txBody>
      <dsp:txXfrm>
        <a:off x="6448519" y="3085480"/>
        <a:ext cx="890959" cy="890959"/>
      </dsp:txXfrm>
    </dsp:sp>
    <dsp:sp modelId="{9B51A79D-EE8E-4C27-8ED6-ADF5DB0D032B}">
      <dsp:nvSpPr>
        <dsp:cNvPr id="0" name=""/>
        <dsp:cNvSpPr/>
      </dsp:nvSpPr>
      <dsp:spPr>
        <a:xfrm>
          <a:off x="5616002" y="3605189"/>
          <a:ext cx="1260005" cy="1260005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b="1" kern="1200" dirty="0"/>
            <a:t>Housing Taxis</a:t>
          </a:r>
        </a:p>
      </dsp:txBody>
      <dsp:txXfrm>
        <a:off x="5800525" y="3789712"/>
        <a:ext cx="890959" cy="890959"/>
      </dsp:txXfrm>
    </dsp:sp>
    <dsp:sp modelId="{BD34F002-0E1F-4D80-ABA4-EB97FB110736}">
      <dsp:nvSpPr>
        <dsp:cNvPr id="0" name=""/>
        <dsp:cNvSpPr/>
      </dsp:nvSpPr>
      <dsp:spPr>
        <a:xfrm>
          <a:off x="4715998" y="4075688"/>
          <a:ext cx="1260005" cy="1260005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b="1" kern="1200" dirty="0"/>
            <a:t>RAR Taxi Backup</a:t>
          </a:r>
        </a:p>
      </dsp:txBody>
      <dsp:txXfrm>
        <a:off x="4900521" y="4260211"/>
        <a:ext cx="890959" cy="890959"/>
      </dsp:txXfrm>
    </dsp:sp>
    <dsp:sp modelId="{BE708203-CF70-4C0D-B474-8B8F8F22D596}">
      <dsp:nvSpPr>
        <dsp:cNvPr id="0" name=""/>
        <dsp:cNvSpPr/>
      </dsp:nvSpPr>
      <dsp:spPr>
        <a:xfrm>
          <a:off x="3690477" y="4240925"/>
          <a:ext cx="1260005" cy="1260005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b="1" kern="1200" dirty="0"/>
            <a:t>Rail Concession Schemes</a:t>
          </a:r>
        </a:p>
      </dsp:txBody>
      <dsp:txXfrm>
        <a:off x="3875000" y="4425448"/>
        <a:ext cx="890959" cy="890959"/>
      </dsp:txXfrm>
    </dsp:sp>
    <dsp:sp modelId="{A895962E-1B38-4E3A-B67A-A6D0FEDA3FC4}">
      <dsp:nvSpPr>
        <dsp:cNvPr id="0" name=""/>
        <dsp:cNvSpPr/>
      </dsp:nvSpPr>
      <dsp:spPr>
        <a:xfrm>
          <a:off x="2628000" y="4075709"/>
          <a:ext cx="1260005" cy="1260005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b="1" kern="1200" dirty="0"/>
            <a:t>Recurring Grants</a:t>
          </a:r>
        </a:p>
      </dsp:txBody>
      <dsp:txXfrm>
        <a:off x="2812523" y="4260232"/>
        <a:ext cx="890959" cy="890959"/>
      </dsp:txXfrm>
    </dsp:sp>
    <dsp:sp modelId="{A159ED26-88D3-419B-A956-C7FE7218D5EA}">
      <dsp:nvSpPr>
        <dsp:cNvPr id="0" name=""/>
        <dsp:cNvSpPr/>
      </dsp:nvSpPr>
      <dsp:spPr>
        <a:xfrm>
          <a:off x="1655991" y="3605154"/>
          <a:ext cx="1260005" cy="1260005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b="1" kern="1200" dirty="0"/>
            <a:t>Social Work Transport</a:t>
          </a:r>
        </a:p>
      </dsp:txBody>
      <dsp:txXfrm>
        <a:off x="1840514" y="3789677"/>
        <a:ext cx="890959" cy="890959"/>
      </dsp:txXfrm>
    </dsp:sp>
    <dsp:sp modelId="{D8B76905-B7F6-49E4-B173-113F3FF4049B}">
      <dsp:nvSpPr>
        <dsp:cNvPr id="0" name=""/>
        <dsp:cNvSpPr/>
      </dsp:nvSpPr>
      <dsp:spPr>
        <a:xfrm>
          <a:off x="972007" y="2900955"/>
          <a:ext cx="1260005" cy="1260005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b="1" kern="1200" dirty="0"/>
            <a:t>Secure Care Transport</a:t>
          </a:r>
        </a:p>
      </dsp:txBody>
      <dsp:txXfrm>
        <a:off x="1156530" y="3085478"/>
        <a:ext cx="890959" cy="890959"/>
      </dsp:txXfrm>
    </dsp:sp>
    <dsp:sp modelId="{6248B697-90AC-41F7-AE34-762E38373DF9}">
      <dsp:nvSpPr>
        <dsp:cNvPr id="0" name=""/>
        <dsp:cNvSpPr/>
      </dsp:nvSpPr>
      <dsp:spPr>
        <a:xfrm>
          <a:off x="468005" y="2070297"/>
          <a:ext cx="1260005" cy="1260005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b="1" kern="1200" dirty="0"/>
            <a:t>Apprenticeship Training Transport</a:t>
          </a:r>
        </a:p>
      </dsp:txBody>
      <dsp:txXfrm>
        <a:off x="652528" y="2254820"/>
        <a:ext cx="890959" cy="890959"/>
      </dsp:txXfrm>
    </dsp:sp>
    <dsp:sp modelId="{3895C529-87D3-4C4A-A677-548D73A93386}">
      <dsp:nvSpPr>
        <dsp:cNvPr id="0" name=""/>
        <dsp:cNvSpPr/>
      </dsp:nvSpPr>
      <dsp:spPr>
        <a:xfrm>
          <a:off x="972007" y="1239639"/>
          <a:ext cx="1260005" cy="1260005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b="1" kern="1200" dirty="0"/>
            <a:t>Miscellaneous Transport</a:t>
          </a:r>
        </a:p>
      </dsp:txBody>
      <dsp:txXfrm>
        <a:off x="1156530" y="1424162"/>
        <a:ext cx="890959" cy="890959"/>
      </dsp:txXfrm>
    </dsp:sp>
    <dsp:sp modelId="{A0BB2F40-2B8C-4116-A2CC-962F21D3C85F}">
      <dsp:nvSpPr>
        <dsp:cNvPr id="0" name=""/>
        <dsp:cNvSpPr/>
      </dsp:nvSpPr>
      <dsp:spPr>
        <a:xfrm>
          <a:off x="1655991" y="535440"/>
          <a:ext cx="1260005" cy="1260005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b="1" kern="1200" dirty="0"/>
            <a:t>Internal Spend Opportunities</a:t>
          </a:r>
        </a:p>
      </dsp:txBody>
      <dsp:txXfrm>
        <a:off x="1840514" y="719963"/>
        <a:ext cx="890959" cy="890959"/>
      </dsp:txXfrm>
    </dsp:sp>
    <dsp:sp modelId="{87AFAA9A-E517-46D6-B4BC-A37BC8C12849}">
      <dsp:nvSpPr>
        <dsp:cNvPr id="0" name=""/>
        <dsp:cNvSpPr/>
      </dsp:nvSpPr>
      <dsp:spPr>
        <a:xfrm>
          <a:off x="2628000" y="64885"/>
          <a:ext cx="1260005" cy="1260005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b="1" kern="1200"/>
            <a:t>Health &amp; Social Care Integration</a:t>
          </a:r>
        </a:p>
      </dsp:txBody>
      <dsp:txXfrm>
        <a:off x="2812523" y="249408"/>
        <a:ext cx="890959" cy="89095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4B9AA2-9B50-43E0-A098-B987DED7EB95}">
      <dsp:nvSpPr>
        <dsp:cNvPr id="0" name=""/>
        <dsp:cNvSpPr/>
      </dsp:nvSpPr>
      <dsp:spPr>
        <a:xfrm>
          <a:off x="3463278" y="1816557"/>
          <a:ext cx="1870520" cy="1870520"/>
        </a:xfrm>
        <a:prstGeom prst="ellipse">
          <a:avLst/>
        </a:prstGeom>
        <a:solidFill>
          <a:schemeClr val="accent2">
            <a:lumMod val="75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Corporate/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Facilities Management</a:t>
          </a:r>
        </a:p>
      </dsp:txBody>
      <dsp:txXfrm>
        <a:off x="3737209" y="2090488"/>
        <a:ext cx="1322658" cy="1322658"/>
      </dsp:txXfrm>
    </dsp:sp>
    <dsp:sp modelId="{ABD8CB0F-7AF8-4700-960A-039607A2E148}">
      <dsp:nvSpPr>
        <dsp:cNvPr id="0" name=""/>
        <dsp:cNvSpPr/>
      </dsp:nvSpPr>
      <dsp:spPr>
        <a:xfrm>
          <a:off x="3947003" y="71997"/>
          <a:ext cx="1013382" cy="935260"/>
        </a:xfrm>
        <a:prstGeom prst="ellipse">
          <a:avLst/>
        </a:prstGeom>
        <a:solidFill>
          <a:schemeClr val="accent2">
            <a:lumMod val="75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Consultancy</a:t>
          </a:r>
        </a:p>
      </dsp:txBody>
      <dsp:txXfrm>
        <a:off x="4095409" y="208963"/>
        <a:ext cx="716570" cy="661328"/>
      </dsp:txXfrm>
    </dsp:sp>
    <dsp:sp modelId="{DC4928C4-EBB2-46D9-98C3-A3265D320BC5}">
      <dsp:nvSpPr>
        <dsp:cNvPr id="0" name=""/>
        <dsp:cNvSpPr/>
      </dsp:nvSpPr>
      <dsp:spPr>
        <a:xfrm>
          <a:off x="4669602" y="132445"/>
          <a:ext cx="935260" cy="935260"/>
        </a:xfrm>
        <a:prstGeom prst="ellipse">
          <a:avLst/>
        </a:prstGeom>
        <a:solidFill>
          <a:schemeClr val="accent2">
            <a:lumMod val="75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H.R</a:t>
          </a:r>
          <a:r>
            <a:rPr lang="en-GB" sz="600" kern="1200" dirty="0"/>
            <a:t>.</a:t>
          </a:r>
        </a:p>
      </dsp:txBody>
      <dsp:txXfrm>
        <a:off x="4806568" y="269411"/>
        <a:ext cx="661328" cy="661328"/>
      </dsp:txXfrm>
    </dsp:sp>
    <dsp:sp modelId="{0B6C074B-4671-44FC-99E3-FE69B27061B3}">
      <dsp:nvSpPr>
        <dsp:cNvPr id="0" name=""/>
        <dsp:cNvSpPr/>
      </dsp:nvSpPr>
      <dsp:spPr>
        <a:xfrm>
          <a:off x="5328247" y="488886"/>
          <a:ext cx="935260" cy="935260"/>
        </a:xfrm>
        <a:prstGeom prst="ellipse">
          <a:avLst/>
        </a:prstGeom>
        <a:solidFill>
          <a:schemeClr val="accent2">
            <a:lumMod val="75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Finance/ Insurance</a:t>
          </a:r>
        </a:p>
      </dsp:txBody>
      <dsp:txXfrm>
        <a:off x="5465213" y="625852"/>
        <a:ext cx="661328" cy="661328"/>
      </dsp:txXfrm>
    </dsp:sp>
    <dsp:sp modelId="{BEBAD388-BB9C-428A-9AA7-F8C6D32D9E0D}">
      <dsp:nvSpPr>
        <dsp:cNvPr id="0" name=""/>
        <dsp:cNvSpPr/>
      </dsp:nvSpPr>
      <dsp:spPr>
        <a:xfrm>
          <a:off x="5835469" y="1039876"/>
          <a:ext cx="935260" cy="935260"/>
        </a:xfrm>
        <a:prstGeom prst="ellipse">
          <a:avLst/>
        </a:prstGeom>
        <a:solidFill>
          <a:schemeClr val="accent2">
            <a:lumMod val="75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Medica</a:t>
          </a:r>
          <a:r>
            <a:rPr lang="en-GB" sz="600" kern="1200" dirty="0"/>
            <a:t>l</a:t>
          </a:r>
        </a:p>
      </dsp:txBody>
      <dsp:txXfrm>
        <a:off x="5972435" y="1176842"/>
        <a:ext cx="661328" cy="661328"/>
      </dsp:txXfrm>
    </dsp:sp>
    <dsp:sp modelId="{16D9870A-2C2F-44E9-B040-4A25EE84CB7E}">
      <dsp:nvSpPr>
        <dsp:cNvPr id="0" name=""/>
        <dsp:cNvSpPr/>
      </dsp:nvSpPr>
      <dsp:spPr>
        <a:xfrm>
          <a:off x="6136302" y="1725706"/>
          <a:ext cx="935260" cy="935260"/>
        </a:xfrm>
        <a:prstGeom prst="ellipse">
          <a:avLst/>
        </a:prstGeom>
        <a:solidFill>
          <a:schemeClr val="accent2">
            <a:lumMod val="75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Creative 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Services</a:t>
          </a:r>
        </a:p>
      </dsp:txBody>
      <dsp:txXfrm>
        <a:off x="6273268" y="1862672"/>
        <a:ext cx="661328" cy="661328"/>
      </dsp:txXfrm>
    </dsp:sp>
    <dsp:sp modelId="{9B078C88-3D29-434A-854F-FE5B925B0711}">
      <dsp:nvSpPr>
        <dsp:cNvPr id="0" name=""/>
        <dsp:cNvSpPr/>
      </dsp:nvSpPr>
      <dsp:spPr>
        <a:xfrm>
          <a:off x="6198146" y="2472056"/>
          <a:ext cx="935260" cy="935260"/>
        </a:xfrm>
        <a:prstGeom prst="ellipse">
          <a:avLst/>
        </a:prstGeom>
        <a:solidFill>
          <a:schemeClr val="accent2">
            <a:lumMod val="75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Corporate Services</a:t>
          </a:r>
        </a:p>
      </dsp:txBody>
      <dsp:txXfrm>
        <a:off x="6335112" y="2609022"/>
        <a:ext cx="661328" cy="661328"/>
      </dsp:txXfrm>
    </dsp:sp>
    <dsp:sp modelId="{31EF9AA1-EAB3-4746-8453-C4A3A0D5AFE9}">
      <dsp:nvSpPr>
        <dsp:cNvPr id="0" name=""/>
        <dsp:cNvSpPr/>
      </dsp:nvSpPr>
      <dsp:spPr>
        <a:xfrm>
          <a:off x="6014300" y="3198048"/>
          <a:ext cx="935260" cy="935260"/>
        </a:xfrm>
        <a:prstGeom prst="ellipse">
          <a:avLst/>
        </a:prstGeom>
        <a:solidFill>
          <a:schemeClr val="accent2">
            <a:lumMod val="75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baseline="0" dirty="0"/>
            <a:t>Office 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baseline="0" dirty="0"/>
            <a:t>Supplies</a:t>
          </a:r>
        </a:p>
      </dsp:txBody>
      <dsp:txXfrm>
        <a:off x="6151266" y="3335014"/>
        <a:ext cx="661328" cy="661328"/>
      </dsp:txXfrm>
    </dsp:sp>
    <dsp:sp modelId="{D6DA7BAD-1B3F-4A84-87E1-E9730FF4E56C}">
      <dsp:nvSpPr>
        <dsp:cNvPr id="0" name=""/>
        <dsp:cNvSpPr/>
      </dsp:nvSpPr>
      <dsp:spPr>
        <a:xfrm>
          <a:off x="5604686" y="3825009"/>
          <a:ext cx="935260" cy="935260"/>
        </a:xfrm>
        <a:prstGeom prst="ellipse">
          <a:avLst/>
        </a:prstGeom>
        <a:solidFill>
          <a:schemeClr val="accent2">
            <a:lumMod val="75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baseline="0" dirty="0"/>
            <a:t>Libraries</a:t>
          </a:r>
        </a:p>
      </dsp:txBody>
      <dsp:txXfrm>
        <a:off x="5741652" y="3961975"/>
        <a:ext cx="661328" cy="661328"/>
      </dsp:txXfrm>
    </dsp:sp>
    <dsp:sp modelId="{FF65CF2A-E5E9-4F18-BFBE-B7BD83F3F7D4}">
      <dsp:nvSpPr>
        <dsp:cNvPr id="0" name=""/>
        <dsp:cNvSpPr/>
      </dsp:nvSpPr>
      <dsp:spPr>
        <a:xfrm>
          <a:off x="5013692" y="4284998"/>
          <a:ext cx="935260" cy="935260"/>
        </a:xfrm>
        <a:prstGeom prst="ellipse">
          <a:avLst/>
        </a:prstGeom>
        <a:solidFill>
          <a:schemeClr val="accent2">
            <a:lumMod val="75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baseline="0" dirty="0"/>
            <a:t>Health &amp; 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baseline="0" dirty="0"/>
            <a:t>Safety</a:t>
          </a:r>
        </a:p>
      </dsp:txBody>
      <dsp:txXfrm>
        <a:off x="5150658" y="4421964"/>
        <a:ext cx="661328" cy="661328"/>
      </dsp:txXfrm>
    </dsp:sp>
    <dsp:sp modelId="{54B19831-C15A-40A6-9317-9A7B25ABD475}">
      <dsp:nvSpPr>
        <dsp:cNvPr id="0" name=""/>
        <dsp:cNvSpPr/>
      </dsp:nvSpPr>
      <dsp:spPr>
        <a:xfrm>
          <a:off x="4190068" y="4528168"/>
          <a:ext cx="1165848" cy="935260"/>
        </a:xfrm>
        <a:prstGeom prst="ellipse">
          <a:avLst/>
        </a:prstGeom>
        <a:solidFill>
          <a:schemeClr val="accent2">
            <a:lumMod val="75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Bereavement</a:t>
          </a:r>
          <a:r>
            <a:rPr lang="en-GB" sz="600" kern="1200" dirty="0"/>
            <a:t> </a:t>
          </a:r>
          <a:r>
            <a:rPr lang="en-GB" sz="1000" kern="1200" baseline="0" dirty="0"/>
            <a:t>Services</a:t>
          </a:r>
        </a:p>
      </dsp:txBody>
      <dsp:txXfrm>
        <a:off x="4360802" y="4665134"/>
        <a:ext cx="824380" cy="661328"/>
      </dsp:txXfrm>
    </dsp:sp>
    <dsp:sp modelId="{7B520EC6-129A-4BD0-B3F5-A5C792A3FEFD}">
      <dsp:nvSpPr>
        <dsp:cNvPr id="0" name=""/>
        <dsp:cNvSpPr/>
      </dsp:nvSpPr>
      <dsp:spPr>
        <a:xfrm>
          <a:off x="3556454" y="4528168"/>
          <a:ext cx="935260" cy="935260"/>
        </a:xfrm>
        <a:prstGeom prst="ellipse">
          <a:avLst/>
        </a:prstGeom>
        <a:solidFill>
          <a:schemeClr val="accent2">
            <a:lumMod val="75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baseline="0" dirty="0">
              <a:latin typeface="Calibri"/>
            </a:rPr>
            <a:t>PPE/Clothing</a:t>
          </a:r>
          <a:endParaRPr lang="en-US" sz="1000" kern="1200" baseline="0" dirty="0">
            <a:latin typeface="Calibri"/>
          </a:endParaRPr>
        </a:p>
      </dsp:txBody>
      <dsp:txXfrm>
        <a:off x="3693420" y="4665134"/>
        <a:ext cx="661328" cy="661328"/>
      </dsp:txXfrm>
    </dsp:sp>
    <dsp:sp modelId="{4D84D3E0-5493-4980-9BD0-83FF809FECD3}">
      <dsp:nvSpPr>
        <dsp:cNvPr id="0" name=""/>
        <dsp:cNvSpPr/>
      </dsp:nvSpPr>
      <dsp:spPr>
        <a:xfrm>
          <a:off x="2848123" y="4284998"/>
          <a:ext cx="935260" cy="935260"/>
        </a:xfrm>
        <a:prstGeom prst="ellipse">
          <a:avLst/>
        </a:prstGeom>
        <a:solidFill>
          <a:schemeClr val="accent2">
            <a:lumMod val="75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baseline="0" dirty="0"/>
            <a:t>Catering</a:t>
          </a:r>
        </a:p>
      </dsp:txBody>
      <dsp:txXfrm>
        <a:off x="2985089" y="4421964"/>
        <a:ext cx="661328" cy="661328"/>
      </dsp:txXfrm>
    </dsp:sp>
    <dsp:sp modelId="{EFE645EC-E16D-4333-B8A6-297669B7D0FF}">
      <dsp:nvSpPr>
        <dsp:cNvPr id="0" name=""/>
        <dsp:cNvSpPr/>
      </dsp:nvSpPr>
      <dsp:spPr>
        <a:xfrm>
          <a:off x="2257130" y="3825009"/>
          <a:ext cx="935260" cy="935260"/>
        </a:xfrm>
        <a:prstGeom prst="ellipse">
          <a:avLst/>
        </a:prstGeom>
        <a:solidFill>
          <a:schemeClr val="accent2">
            <a:lumMod val="75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baseline="0" dirty="0"/>
            <a:t>Washrooms</a:t>
          </a:r>
        </a:p>
      </dsp:txBody>
      <dsp:txXfrm>
        <a:off x="2394096" y="3961975"/>
        <a:ext cx="661328" cy="661328"/>
      </dsp:txXfrm>
    </dsp:sp>
    <dsp:sp modelId="{1A35F4C9-91F1-44D1-9C8F-2A5881AB8875}">
      <dsp:nvSpPr>
        <dsp:cNvPr id="0" name=""/>
        <dsp:cNvSpPr/>
      </dsp:nvSpPr>
      <dsp:spPr>
        <a:xfrm>
          <a:off x="1847516" y="3198048"/>
          <a:ext cx="935260" cy="935260"/>
        </a:xfrm>
        <a:prstGeom prst="ellipse">
          <a:avLst/>
        </a:prstGeom>
        <a:solidFill>
          <a:schemeClr val="accent2">
            <a:lumMod val="75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baseline="0" dirty="0"/>
            <a:t>Estate Management</a:t>
          </a:r>
        </a:p>
      </dsp:txBody>
      <dsp:txXfrm>
        <a:off x="1984482" y="3335014"/>
        <a:ext cx="661328" cy="661328"/>
      </dsp:txXfrm>
    </dsp:sp>
    <dsp:sp modelId="{71753868-501D-4203-9A6A-B249E4C70276}">
      <dsp:nvSpPr>
        <dsp:cNvPr id="0" name=""/>
        <dsp:cNvSpPr/>
      </dsp:nvSpPr>
      <dsp:spPr>
        <a:xfrm>
          <a:off x="1663670" y="2472056"/>
          <a:ext cx="935260" cy="935260"/>
        </a:xfrm>
        <a:prstGeom prst="ellipse">
          <a:avLst/>
        </a:prstGeom>
        <a:solidFill>
          <a:schemeClr val="accent2">
            <a:lumMod val="75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baseline="0" dirty="0"/>
            <a:t>Swimming Pools</a:t>
          </a:r>
        </a:p>
      </dsp:txBody>
      <dsp:txXfrm>
        <a:off x="1800636" y="2609022"/>
        <a:ext cx="661328" cy="661328"/>
      </dsp:txXfrm>
    </dsp:sp>
    <dsp:sp modelId="{C402F885-13B1-45C5-97BD-FC8D8C0F4AF0}">
      <dsp:nvSpPr>
        <dsp:cNvPr id="0" name=""/>
        <dsp:cNvSpPr/>
      </dsp:nvSpPr>
      <dsp:spPr>
        <a:xfrm>
          <a:off x="1725514" y="1725706"/>
          <a:ext cx="935260" cy="935260"/>
        </a:xfrm>
        <a:prstGeom prst="ellipse">
          <a:avLst/>
        </a:prstGeom>
        <a:solidFill>
          <a:schemeClr val="accent2">
            <a:lumMod val="75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Furniture/ Furnishings/ </a:t>
          </a:r>
          <a:r>
            <a:rPr lang="en-GB" sz="1000" kern="1200" baseline="0" dirty="0"/>
            <a:t>Equipment</a:t>
          </a:r>
        </a:p>
      </dsp:txBody>
      <dsp:txXfrm>
        <a:off x="1862480" y="1862672"/>
        <a:ext cx="661328" cy="661328"/>
      </dsp:txXfrm>
    </dsp:sp>
    <dsp:sp modelId="{A7A8CBFA-8669-433C-B81F-B274FA2BF768}">
      <dsp:nvSpPr>
        <dsp:cNvPr id="0" name=""/>
        <dsp:cNvSpPr/>
      </dsp:nvSpPr>
      <dsp:spPr>
        <a:xfrm>
          <a:off x="2026347" y="1039876"/>
          <a:ext cx="935260" cy="935260"/>
        </a:xfrm>
        <a:prstGeom prst="ellipse">
          <a:avLst/>
        </a:prstGeom>
        <a:solidFill>
          <a:schemeClr val="accent2">
            <a:lumMod val="75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baseline="0" dirty="0"/>
            <a:t>Cleaning</a:t>
          </a:r>
        </a:p>
      </dsp:txBody>
      <dsp:txXfrm>
        <a:off x="2163313" y="1176842"/>
        <a:ext cx="661328" cy="661328"/>
      </dsp:txXfrm>
    </dsp:sp>
    <dsp:sp modelId="{E6297135-21D8-4712-A459-B93CC6A92245}">
      <dsp:nvSpPr>
        <dsp:cNvPr id="0" name=""/>
        <dsp:cNvSpPr/>
      </dsp:nvSpPr>
      <dsp:spPr>
        <a:xfrm>
          <a:off x="2533569" y="488886"/>
          <a:ext cx="935260" cy="93526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baseline="0" dirty="0">
              <a:latin typeface="Calibri"/>
            </a:rPr>
            <a:t>ICT</a:t>
          </a:r>
        </a:p>
      </dsp:txBody>
      <dsp:txXfrm>
        <a:off x="2670535" y="625852"/>
        <a:ext cx="661328" cy="661328"/>
      </dsp:txXfrm>
    </dsp:sp>
    <dsp:sp modelId="{8CE1B14F-018F-4500-91D3-757738047C69}">
      <dsp:nvSpPr>
        <dsp:cNvPr id="0" name=""/>
        <dsp:cNvSpPr/>
      </dsp:nvSpPr>
      <dsp:spPr>
        <a:xfrm>
          <a:off x="3192214" y="132445"/>
          <a:ext cx="935260" cy="93526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baseline="0" dirty="0">
              <a:latin typeface="Calibri"/>
            </a:rPr>
            <a:t>Logistics</a:t>
          </a:r>
        </a:p>
      </dsp:txBody>
      <dsp:txXfrm>
        <a:off x="3329180" y="269411"/>
        <a:ext cx="661328" cy="66132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274BF4-A191-4E77-A3C1-D467D0EF7D06}">
      <dsp:nvSpPr>
        <dsp:cNvPr id="0" name=""/>
        <dsp:cNvSpPr/>
      </dsp:nvSpPr>
      <dsp:spPr>
        <a:xfrm>
          <a:off x="2806835" y="1246149"/>
          <a:ext cx="3027289" cy="3027289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kern="1200" dirty="0"/>
            <a:t>Construction (</a:t>
          </a:r>
          <a:r>
            <a:rPr lang="en-GB" sz="2900" kern="1200" dirty="0">
              <a:latin typeface="Calibri"/>
            </a:rPr>
            <a:t>Works</a:t>
          </a:r>
          <a:r>
            <a:rPr lang="en-GB" sz="2900" kern="1200" dirty="0"/>
            <a:t>)</a:t>
          </a:r>
        </a:p>
      </dsp:txBody>
      <dsp:txXfrm>
        <a:off x="3250171" y="1689485"/>
        <a:ext cx="2140617" cy="2140617"/>
      </dsp:txXfrm>
    </dsp:sp>
    <dsp:sp modelId="{430896D7-C549-4069-9DEB-8A35E64B76D3}">
      <dsp:nvSpPr>
        <dsp:cNvPr id="0" name=""/>
        <dsp:cNvSpPr/>
      </dsp:nvSpPr>
      <dsp:spPr>
        <a:xfrm>
          <a:off x="3563657" y="29933"/>
          <a:ext cx="1513644" cy="1513644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>
              <a:latin typeface="Calibri"/>
            </a:rPr>
            <a:t>Build</a:t>
          </a:r>
          <a:r>
            <a:rPr lang="en-GB" sz="1200" b="1" kern="1200" dirty="0"/>
            <a:t> Projects</a:t>
          </a:r>
        </a:p>
      </dsp:txBody>
      <dsp:txXfrm>
        <a:off x="3785325" y="251601"/>
        <a:ext cx="1070308" cy="1070308"/>
      </dsp:txXfrm>
    </dsp:sp>
    <dsp:sp modelId="{4234D1FF-C8CD-44EB-B9D3-10E5EF58DC55}">
      <dsp:nvSpPr>
        <dsp:cNvPr id="0" name=""/>
        <dsp:cNvSpPr/>
      </dsp:nvSpPr>
      <dsp:spPr>
        <a:xfrm>
          <a:off x="4831902" y="491536"/>
          <a:ext cx="1513644" cy="1513644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>
              <a:latin typeface="Calibri"/>
            </a:rPr>
            <a:t>Housing Maintenance</a:t>
          </a:r>
          <a:r>
            <a:rPr lang="en-GB" sz="1200" b="1" kern="1200" dirty="0"/>
            <a:t> &amp; Installation</a:t>
          </a:r>
        </a:p>
      </dsp:txBody>
      <dsp:txXfrm>
        <a:off x="5053570" y="713204"/>
        <a:ext cx="1070308" cy="1070308"/>
      </dsp:txXfrm>
    </dsp:sp>
    <dsp:sp modelId="{E3E71DC5-8331-4468-A441-A309006A5F59}">
      <dsp:nvSpPr>
        <dsp:cNvPr id="0" name=""/>
        <dsp:cNvSpPr/>
      </dsp:nvSpPr>
      <dsp:spPr>
        <a:xfrm>
          <a:off x="5506721" y="1660357"/>
          <a:ext cx="1513644" cy="1513644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/>
            <a:t>Professional Services</a:t>
          </a:r>
        </a:p>
      </dsp:txBody>
      <dsp:txXfrm>
        <a:off x="5728389" y="1882025"/>
        <a:ext cx="1070308" cy="1070308"/>
      </dsp:txXfrm>
    </dsp:sp>
    <dsp:sp modelId="{B76CA980-ABE8-4E77-B0CD-01077844FDF8}">
      <dsp:nvSpPr>
        <dsp:cNvPr id="0" name=""/>
        <dsp:cNvSpPr/>
      </dsp:nvSpPr>
      <dsp:spPr>
        <a:xfrm>
          <a:off x="5272359" y="2989491"/>
          <a:ext cx="1513644" cy="1513644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>
              <a:latin typeface="Calibri"/>
            </a:rPr>
            <a:t>Facilities Management (Hard FM)</a:t>
          </a:r>
        </a:p>
      </dsp:txBody>
      <dsp:txXfrm>
        <a:off x="5494027" y="3211159"/>
        <a:ext cx="1070308" cy="1070308"/>
      </dsp:txXfrm>
    </dsp:sp>
    <dsp:sp modelId="{74F1C118-7DF2-4299-BB8B-5C4CC6E045CD}">
      <dsp:nvSpPr>
        <dsp:cNvPr id="0" name=""/>
        <dsp:cNvSpPr/>
      </dsp:nvSpPr>
      <dsp:spPr>
        <a:xfrm>
          <a:off x="4238476" y="3857022"/>
          <a:ext cx="1513644" cy="1513644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 dirty="0">
              <a:latin typeface="Calibri"/>
            </a:rPr>
            <a:t>Utilities </a:t>
          </a:r>
          <a:endParaRPr lang="en-GB" sz="1300" kern="1200" dirty="0"/>
        </a:p>
      </dsp:txBody>
      <dsp:txXfrm>
        <a:off x="4460144" y="4078690"/>
        <a:ext cx="1070308" cy="1070308"/>
      </dsp:txXfrm>
    </dsp:sp>
    <dsp:sp modelId="{155331C7-F352-4DB1-9F12-DF683C3CEC6C}">
      <dsp:nvSpPr>
        <dsp:cNvPr id="0" name=""/>
        <dsp:cNvSpPr/>
      </dsp:nvSpPr>
      <dsp:spPr>
        <a:xfrm>
          <a:off x="2888838" y="3857022"/>
          <a:ext cx="1513644" cy="1513644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 dirty="0">
              <a:latin typeface="Calibri"/>
            </a:rPr>
            <a:t>Affordable Housing</a:t>
          </a:r>
        </a:p>
      </dsp:txBody>
      <dsp:txXfrm>
        <a:off x="3110506" y="4078690"/>
        <a:ext cx="1070308" cy="1070308"/>
      </dsp:txXfrm>
    </dsp:sp>
    <dsp:sp modelId="{ED9C41CE-5105-412E-89D2-C16B9D1F9AD5}">
      <dsp:nvSpPr>
        <dsp:cNvPr id="0" name=""/>
        <dsp:cNvSpPr/>
      </dsp:nvSpPr>
      <dsp:spPr>
        <a:xfrm>
          <a:off x="1854955" y="2989491"/>
          <a:ext cx="1513644" cy="1513644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 dirty="0">
              <a:latin typeface="Calibri"/>
            </a:rPr>
            <a:t>Security </a:t>
          </a:r>
        </a:p>
      </dsp:txBody>
      <dsp:txXfrm>
        <a:off x="2076623" y="3211159"/>
        <a:ext cx="1070308" cy="1070308"/>
      </dsp:txXfrm>
    </dsp:sp>
    <dsp:sp modelId="{69A947F4-4442-4A7F-B6F5-CE7D83051451}">
      <dsp:nvSpPr>
        <dsp:cNvPr id="0" name=""/>
        <dsp:cNvSpPr/>
      </dsp:nvSpPr>
      <dsp:spPr>
        <a:xfrm>
          <a:off x="1620593" y="1660357"/>
          <a:ext cx="1513644" cy="1513644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 dirty="0">
              <a:latin typeface="Calibri"/>
            </a:rPr>
            <a:t>Transportation Works</a:t>
          </a:r>
        </a:p>
      </dsp:txBody>
      <dsp:txXfrm>
        <a:off x="1842261" y="1882025"/>
        <a:ext cx="1070308" cy="1070308"/>
      </dsp:txXfrm>
    </dsp:sp>
    <dsp:sp modelId="{96BE6C86-5486-4C56-87DD-2E71AB9F0BE7}">
      <dsp:nvSpPr>
        <dsp:cNvPr id="0" name=""/>
        <dsp:cNvSpPr/>
      </dsp:nvSpPr>
      <dsp:spPr>
        <a:xfrm>
          <a:off x="2295412" y="491536"/>
          <a:ext cx="1513644" cy="1513644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 dirty="0">
              <a:latin typeface="Calibri"/>
            </a:rPr>
            <a:t>Energy Efficiency </a:t>
          </a:r>
        </a:p>
      </dsp:txBody>
      <dsp:txXfrm>
        <a:off x="2517080" y="713204"/>
        <a:ext cx="1070308" cy="107030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274BF4-A191-4E77-A3C1-D467D0EF7D06}">
      <dsp:nvSpPr>
        <dsp:cNvPr id="0" name=""/>
        <dsp:cNvSpPr/>
      </dsp:nvSpPr>
      <dsp:spPr>
        <a:xfrm>
          <a:off x="2880320" y="1480718"/>
          <a:ext cx="2880319" cy="2499887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kern="1200" dirty="0"/>
            <a:t>Construction </a:t>
          </a:r>
          <a:r>
            <a:rPr lang="en-GB" sz="2900" kern="1200" dirty="0">
              <a:latin typeface="Calibri"/>
            </a:rPr>
            <a:t>(Materials)</a:t>
          </a:r>
          <a:endParaRPr lang="en-GB" sz="2900" kern="1200" dirty="0"/>
        </a:p>
      </dsp:txBody>
      <dsp:txXfrm>
        <a:off x="3302133" y="1846818"/>
        <a:ext cx="2036693" cy="1767687"/>
      </dsp:txXfrm>
    </dsp:sp>
    <dsp:sp modelId="{430896D7-C549-4069-9DEB-8A35E64B76D3}">
      <dsp:nvSpPr>
        <dsp:cNvPr id="0" name=""/>
        <dsp:cNvSpPr/>
      </dsp:nvSpPr>
      <dsp:spPr>
        <a:xfrm>
          <a:off x="3695508" y="15938"/>
          <a:ext cx="1249943" cy="1249943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>
              <a:latin typeface="Calibri"/>
            </a:rPr>
            <a:t>Electrical Materials</a:t>
          </a:r>
          <a:endParaRPr lang="en-GB" sz="1200" b="1" kern="1200" dirty="0"/>
        </a:p>
      </dsp:txBody>
      <dsp:txXfrm>
        <a:off x="3878558" y="198988"/>
        <a:ext cx="883843" cy="883843"/>
      </dsp:txXfrm>
    </dsp:sp>
    <dsp:sp modelId="{4234D1FF-C8CD-44EB-B9D3-10E5EF58DC55}">
      <dsp:nvSpPr>
        <dsp:cNvPr id="0" name=""/>
        <dsp:cNvSpPr/>
      </dsp:nvSpPr>
      <dsp:spPr>
        <a:xfrm>
          <a:off x="4666664" y="255306"/>
          <a:ext cx="1249943" cy="1249943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>
              <a:latin typeface="Calibri"/>
            </a:rPr>
            <a:t>Plumbing, Gas &amp; Heating</a:t>
          </a:r>
          <a:endParaRPr lang="en-GB" sz="1200" b="1" kern="1200" dirty="0"/>
        </a:p>
      </dsp:txBody>
      <dsp:txXfrm>
        <a:off x="4849714" y="438356"/>
        <a:ext cx="883843" cy="883843"/>
      </dsp:txXfrm>
    </dsp:sp>
    <dsp:sp modelId="{E3E71DC5-8331-4468-A441-A309006A5F59}">
      <dsp:nvSpPr>
        <dsp:cNvPr id="0" name=""/>
        <dsp:cNvSpPr/>
      </dsp:nvSpPr>
      <dsp:spPr>
        <a:xfrm>
          <a:off x="5415340" y="918575"/>
          <a:ext cx="1249943" cy="1249943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>
              <a:latin typeface="Calibri"/>
            </a:rPr>
            <a:t>Road Stone Materials</a:t>
          </a:r>
          <a:endParaRPr lang="en-GB" sz="1200" b="1" kern="1200" dirty="0"/>
        </a:p>
      </dsp:txBody>
      <dsp:txXfrm>
        <a:off x="5598390" y="1101625"/>
        <a:ext cx="883843" cy="883843"/>
      </dsp:txXfrm>
    </dsp:sp>
    <dsp:sp modelId="{B76CA980-ABE8-4E77-B0CD-01077844FDF8}">
      <dsp:nvSpPr>
        <dsp:cNvPr id="0" name=""/>
        <dsp:cNvSpPr/>
      </dsp:nvSpPr>
      <dsp:spPr>
        <a:xfrm>
          <a:off x="5770023" y="1853798"/>
          <a:ext cx="1249943" cy="1249943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>
              <a:latin typeface="Calibri"/>
            </a:rPr>
            <a:t>Street Lighting </a:t>
          </a:r>
        </a:p>
      </dsp:txBody>
      <dsp:txXfrm>
        <a:off x="5953073" y="2036848"/>
        <a:ext cx="883843" cy="883843"/>
      </dsp:txXfrm>
    </dsp:sp>
    <dsp:sp modelId="{74F1C118-7DF2-4299-BB8B-5C4CC6E045CD}">
      <dsp:nvSpPr>
        <dsp:cNvPr id="0" name=""/>
        <dsp:cNvSpPr/>
      </dsp:nvSpPr>
      <dsp:spPr>
        <a:xfrm>
          <a:off x="5649460" y="2846726"/>
          <a:ext cx="1249943" cy="1249943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 dirty="0">
              <a:latin typeface="Calibri"/>
            </a:rPr>
            <a:t>Playground Equipment</a:t>
          </a:r>
          <a:endParaRPr lang="en-GB" sz="1300" kern="1200" dirty="0"/>
        </a:p>
      </dsp:txBody>
      <dsp:txXfrm>
        <a:off x="5832510" y="3029776"/>
        <a:ext cx="883843" cy="883843"/>
      </dsp:txXfrm>
    </dsp:sp>
    <dsp:sp modelId="{155331C7-F352-4DB1-9F12-DF683C3CEC6C}">
      <dsp:nvSpPr>
        <dsp:cNvPr id="0" name=""/>
        <dsp:cNvSpPr/>
      </dsp:nvSpPr>
      <dsp:spPr>
        <a:xfrm>
          <a:off x="5081270" y="3669892"/>
          <a:ext cx="1249943" cy="1249943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 dirty="0">
              <a:latin typeface="Calibri"/>
            </a:rPr>
            <a:t>Street Furniture </a:t>
          </a:r>
        </a:p>
      </dsp:txBody>
      <dsp:txXfrm>
        <a:off x="5264320" y="3852942"/>
        <a:ext cx="883843" cy="883843"/>
      </dsp:txXfrm>
    </dsp:sp>
    <dsp:sp modelId="{ED9C41CE-5105-412E-89D2-C16B9D1F9AD5}">
      <dsp:nvSpPr>
        <dsp:cNvPr id="0" name=""/>
        <dsp:cNvSpPr/>
      </dsp:nvSpPr>
      <dsp:spPr>
        <a:xfrm>
          <a:off x="4195618" y="4134718"/>
          <a:ext cx="1249943" cy="1249943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 dirty="0">
              <a:latin typeface="Calibri"/>
            </a:rPr>
            <a:t>Engineering Materials </a:t>
          </a:r>
        </a:p>
      </dsp:txBody>
      <dsp:txXfrm>
        <a:off x="4378668" y="4317768"/>
        <a:ext cx="883843" cy="883843"/>
      </dsp:txXfrm>
    </dsp:sp>
    <dsp:sp modelId="{69A947F4-4442-4A7F-B6F5-CE7D83051451}">
      <dsp:nvSpPr>
        <dsp:cNvPr id="0" name=""/>
        <dsp:cNvSpPr/>
      </dsp:nvSpPr>
      <dsp:spPr>
        <a:xfrm>
          <a:off x="3195397" y="4134718"/>
          <a:ext cx="1249943" cy="1249943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 dirty="0">
              <a:latin typeface="Calibri"/>
            </a:rPr>
            <a:t>Building &amp; Timber Mateials</a:t>
          </a:r>
        </a:p>
      </dsp:txBody>
      <dsp:txXfrm>
        <a:off x="3378447" y="4317768"/>
        <a:ext cx="883843" cy="883843"/>
      </dsp:txXfrm>
    </dsp:sp>
    <dsp:sp modelId="{F4A80213-7B2E-4922-8ECE-8184565AB78A}">
      <dsp:nvSpPr>
        <dsp:cNvPr id="0" name=""/>
        <dsp:cNvSpPr/>
      </dsp:nvSpPr>
      <dsp:spPr>
        <a:xfrm>
          <a:off x="2309746" y="3669892"/>
          <a:ext cx="1249943" cy="1249943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 dirty="0">
              <a:latin typeface="Calibri"/>
            </a:rPr>
            <a:t>Signs &amp; Road Signs </a:t>
          </a:r>
        </a:p>
      </dsp:txBody>
      <dsp:txXfrm>
        <a:off x="2492796" y="3852942"/>
        <a:ext cx="883843" cy="883843"/>
      </dsp:txXfrm>
    </dsp:sp>
    <dsp:sp modelId="{DA069BE1-86A9-4C86-804D-839224E28798}">
      <dsp:nvSpPr>
        <dsp:cNvPr id="0" name=""/>
        <dsp:cNvSpPr/>
      </dsp:nvSpPr>
      <dsp:spPr>
        <a:xfrm>
          <a:off x="1741555" y="2846726"/>
          <a:ext cx="1249943" cy="1249943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 dirty="0">
              <a:latin typeface="Calibri"/>
            </a:rPr>
            <a:t>Trade Materials</a:t>
          </a:r>
        </a:p>
      </dsp:txBody>
      <dsp:txXfrm>
        <a:off x="1924605" y="3029776"/>
        <a:ext cx="883843" cy="883843"/>
      </dsp:txXfrm>
    </dsp:sp>
    <dsp:sp modelId="{0FA95EB5-60E2-4610-82A0-BD78D140AA2A}">
      <dsp:nvSpPr>
        <dsp:cNvPr id="0" name=""/>
        <dsp:cNvSpPr/>
      </dsp:nvSpPr>
      <dsp:spPr>
        <a:xfrm>
          <a:off x="1620992" y="1853798"/>
          <a:ext cx="1249943" cy="1249943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 dirty="0">
              <a:latin typeface="Calibri"/>
            </a:rPr>
            <a:t>Glazing </a:t>
          </a:r>
        </a:p>
      </dsp:txBody>
      <dsp:txXfrm>
        <a:off x="1804042" y="2036848"/>
        <a:ext cx="883843" cy="883843"/>
      </dsp:txXfrm>
    </dsp:sp>
    <dsp:sp modelId="{546B3314-CC49-4D33-9852-3B0724658669}">
      <dsp:nvSpPr>
        <dsp:cNvPr id="0" name=""/>
        <dsp:cNvSpPr/>
      </dsp:nvSpPr>
      <dsp:spPr>
        <a:xfrm>
          <a:off x="1975675" y="918575"/>
          <a:ext cx="1249943" cy="1249943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 dirty="0">
              <a:latin typeface="Calibri"/>
            </a:rPr>
            <a:t>Fire Equipment </a:t>
          </a:r>
        </a:p>
      </dsp:txBody>
      <dsp:txXfrm>
        <a:off x="2158725" y="1101625"/>
        <a:ext cx="883843" cy="883843"/>
      </dsp:txXfrm>
    </dsp:sp>
    <dsp:sp modelId="{3904D9B9-11FC-4CBD-95E8-86FF51C7DBB4}">
      <dsp:nvSpPr>
        <dsp:cNvPr id="0" name=""/>
        <dsp:cNvSpPr/>
      </dsp:nvSpPr>
      <dsp:spPr>
        <a:xfrm>
          <a:off x="2724351" y="255306"/>
          <a:ext cx="1249943" cy="1249943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 dirty="0">
              <a:latin typeface="Calibri"/>
            </a:rPr>
            <a:t>Domestic Flood Protection</a:t>
          </a:r>
        </a:p>
      </dsp:txBody>
      <dsp:txXfrm>
        <a:off x="2907401" y="438356"/>
        <a:ext cx="883843" cy="88384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274BF4-A191-4E77-A3C1-D467D0EF7D06}">
      <dsp:nvSpPr>
        <dsp:cNvPr id="0" name=""/>
        <dsp:cNvSpPr/>
      </dsp:nvSpPr>
      <dsp:spPr>
        <a:xfrm>
          <a:off x="2696411" y="1324972"/>
          <a:ext cx="3248136" cy="2832150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kern="1200" dirty="0"/>
            <a:t>Environment &amp; Fleet</a:t>
          </a:r>
        </a:p>
      </dsp:txBody>
      <dsp:txXfrm>
        <a:off x="3172090" y="1739731"/>
        <a:ext cx="2296778" cy="2002632"/>
      </dsp:txXfrm>
    </dsp:sp>
    <dsp:sp modelId="{430896D7-C549-4069-9DEB-8A35E64B76D3}">
      <dsp:nvSpPr>
        <dsp:cNvPr id="0" name=""/>
        <dsp:cNvSpPr/>
      </dsp:nvSpPr>
      <dsp:spPr>
        <a:xfrm>
          <a:off x="3612442" y="21131"/>
          <a:ext cx="1416075" cy="1416075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/>
            <a:t>Hire/Lease (Vehicles, Plants &amp; Tools)</a:t>
          </a:r>
        </a:p>
      </dsp:txBody>
      <dsp:txXfrm>
        <a:off x="3819821" y="228510"/>
        <a:ext cx="1001317" cy="1001317"/>
      </dsp:txXfrm>
    </dsp:sp>
    <dsp:sp modelId="{4234D1FF-C8CD-44EB-B9D3-10E5EF58DC55}">
      <dsp:nvSpPr>
        <dsp:cNvPr id="0" name=""/>
        <dsp:cNvSpPr/>
      </dsp:nvSpPr>
      <dsp:spPr>
        <a:xfrm>
          <a:off x="4700145" y="340510"/>
          <a:ext cx="1416075" cy="1416075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/>
            <a:t>Ground Care Equipment &amp; Machinery</a:t>
          </a:r>
        </a:p>
      </dsp:txBody>
      <dsp:txXfrm>
        <a:off x="4907524" y="547889"/>
        <a:ext cx="1001317" cy="1001317"/>
      </dsp:txXfrm>
    </dsp:sp>
    <dsp:sp modelId="{E3E71DC5-8331-4468-A441-A309006A5F59}">
      <dsp:nvSpPr>
        <dsp:cNvPr id="0" name=""/>
        <dsp:cNvSpPr/>
      </dsp:nvSpPr>
      <dsp:spPr>
        <a:xfrm>
          <a:off x="5442511" y="1197245"/>
          <a:ext cx="1416075" cy="1416075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/>
            <a:t>Automotive Fuels, Lubricants &amp; Oils</a:t>
          </a:r>
        </a:p>
      </dsp:txBody>
      <dsp:txXfrm>
        <a:off x="5649890" y="1404624"/>
        <a:ext cx="1001317" cy="1001317"/>
      </dsp:txXfrm>
    </dsp:sp>
    <dsp:sp modelId="{838330CF-CB45-419B-8239-9C454513003C}">
      <dsp:nvSpPr>
        <dsp:cNvPr id="0" name=""/>
        <dsp:cNvSpPr/>
      </dsp:nvSpPr>
      <dsp:spPr>
        <a:xfrm>
          <a:off x="5603842" y="2319330"/>
          <a:ext cx="1416075" cy="1416075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/>
            <a:t>Tyres &amp; Related Services</a:t>
          </a:r>
        </a:p>
      </dsp:txBody>
      <dsp:txXfrm>
        <a:off x="5811221" y="2526709"/>
        <a:ext cx="1001317" cy="1001317"/>
      </dsp:txXfrm>
    </dsp:sp>
    <dsp:sp modelId="{7B897063-D256-4AB7-982F-D84DBC5A9D2B}">
      <dsp:nvSpPr>
        <dsp:cNvPr id="0" name=""/>
        <dsp:cNvSpPr/>
      </dsp:nvSpPr>
      <dsp:spPr>
        <a:xfrm>
          <a:off x="5132918" y="3350509"/>
          <a:ext cx="1416075" cy="1416075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/>
            <a:t>Parts, Servicing, Maintenance &amp; Repairs</a:t>
          </a:r>
        </a:p>
      </dsp:txBody>
      <dsp:txXfrm>
        <a:off x="5340297" y="3557888"/>
        <a:ext cx="1001317" cy="1001317"/>
      </dsp:txXfrm>
    </dsp:sp>
    <dsp:sp modelId="{C6C1E815-1748-487C-932C-E2EB2A8E2C75}">
      <dsp:nvSpPr>
        <dsp:cNvPr id="0" name=""/>
        <dsp:cNvSpPr/>
      </dsp:nvSpPr>
      <dsp:spPr>
        <a:xfrm>
          <a:off x="4179253" y="3963392"/>
          <a:ext cx="1416075" cy="1416075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/>
            <a:t>Light &amp; Heavy Vehicles and Plant</a:t>
          </a:r>
        </a:p>
      </dsp:txBody>
      <dsp:txXfrm>
        <a:off x="4386632" y="4170771"/>
        <a:ext cx="1001317" cy="1001317"/>
      </dsp:txXfrm>
    </dsp:sp>
    <dsp:sp modelId="{51F5AB45-E282-4D63-B6CE-AEEE46CEEE5A}">
      <dsp:nvSpPr>
        <dsp:cNvPr id="0" name=""/>
        <dsp:cNvSpPr/>
      </dsp:nvSpPr>
      <dsp:spPr>
        <a:xfrm>
          <a:off x="2890655" y="3963392"/>
          <a:ext cx="1726025" cy="1416075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/>
            <a:t>Environment and Waste Services/Management</a:t>
          </a:r>
        </a:p>
      </dsp:txBody>
      <dsp:txXfrm>
        <a:off x="3143426" y="4170771"/>
        <a:ext cx="1220483" cy="1001317"/>
      </dsp:txXfrm>
    </dsp:sp>
    <dsp:sp modelId="{B638B358-0B31-4C5B-BE41-A64ECF7B9D32}">
      <dsp:nvSpPr>
        <dsp:cNvPr id="0" name=""/>
        <dsp:cNvSpPr/>
      </dsp:nvSpPr>
      <dsp:spPr>
        <a:xfrm>
          <a:off x="2091966" y="3350509"/>
          <a:ext cx="1416075" cy="1416075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/>
            <a:t>Animal/Pest Control &amp; Health</a:t>
          </a:r>
        </a:p>
      </dsp:txBody>
      <dsp:txXfrm>
        <a:off x="2299345" y="3557888"/>
        <a:ext cx="1001317" cy="1001317"/>
      </dsp:txXfrm>
    </dsp:sp>
    <dsp:sp modelId="{27AEFD90-DA3C-443D-8B91-1CB939BFFBF9}">
      <dsp:nvSpPr>
        <dsp:cNvPr id="0" name=""/>
        <dsp:cNvSpPr/>
      </dsp:nvSpPr>
      <dsp:spPr>
        <a:xfrm>
          <a:off x="1621042" y="2319330"/>
          <a:ext cx="1416075" cy="1416075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/>
            <a:t>Recycling &amp; Waste Treatment</a:t>
          </a:r>
        </a:p>
      </dsp:txBody>
      <dsp:txXfrm>
        <a:off x="1828421" y="2526709"/>
        <a:ext cx="1001317" cy="1001317"/>
      </dsp:txXfrm>
    </dsp:sp>
    <dsp:sp modelId="{792307E8-74B0-4422-ABA6-D2A993833354}">
      <dsp:nvSpPr>
        <dsp:cNvPr id="0" name=""/>
        <dsp:cNvSpPr/>
      </dsp:nvSpPr>
      <dsp:spPr>
        <a:xfrm>
          <a:off x="1782373" y="1197245"/>
          <a:ext cx="1416075" cy="1416075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/>
            <a:t>Horticultural Materials &amp; Services</a:t>
          </a:r>
        </a:p>
      </dsp:txBody>
      <dsp:txXfrm>
        <a:off x="1989752" y="1404624"/>
        <a:ext cx="1001317" cy="1001317"/>
      </dsp:txXfrm>
    </dsp:sp>
    <dsp:sp modelId="{5A67B42F-047E-4EF7-AF38-48CF416FF69B}">
      <dsp:nvSpPr>
        <dsp:cNvPr id="0" name=""/>
        <dsp:cNvSpPr/>
      </dsp:nvSpPr>
      <dsp:spPr>
        <a:xfrm>
          <a:off x="2447095" y="340510"/>
          <a:ext cx="1571362" cy="1416075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/>
            <a:t>Environmental &amp; Waste Equipment</a:t>
          </a:r>
        </a:p>
      </dsp:txBody>
      <dsp:txXfrm>
        <a:off x="2677216" y="547889"/>
        <a:ext cx="1111120" cy="100131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1CED0C-F771-49CE-A1F1-EF7E1610C6CE}">
      <dsp:nvSpPr>
        <dsp:cNvPr id="0" name=""/>
        <dsp:cNvSpPr/>
      </dsp:nvSpPr>
      <dsp:spPr>
        <a:xfrm>
          <a:off x="3371042" y="1752028"/>
          <a:ext cx="1764160" cy="1896543"/>
        </a:xfrm>
        <a:prstGeom prst="ellipse">
          <a:avLst/>
        </a:prstGeom>
        <a:solidFill>
          <a:schemeClr val="accent2"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b="1" kern="1200" dirty="0"/>
            <a:t>Social Care</a:t>
          </a:r>
        </a:p>
      </dsp:txBody>
      <dsp:txXfrm>
        <a:off x="3629397" y="2029770"/>
        <a:ext cx="1247450" cy="1341059"/>
      </dsp:txXfrm>
    </dsp:sp>
    <dsp:sp modelId="{0EF5831B-CFC7-4D57-A40E-F7AE140795BF}">
      <dsp:nvSpPr>
        <dsp:cNvPr id="0" name=""/>
        <dsp:cNvSpPr/>
      </dsp:nvSpPr>
      <dsp:spPr>
        <a:xfrm>
          <a:off x="3812082" y="1832"/>
          <a:ext cx="882080" cy="882080"/>
        </a:xfrm>
        <a:prstGeom prst="ellipse">
          <a:avLst/>
        </a:prstGeom>
        <a:solidFill>
          <a:schemeClr val="accent2"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b="1" kern="1200" dirty="0"/>
            <a:t>Kinship Care</a:t>
          </a:r>
        </a:p>
      </dsp:txBody>
      <dsp:txXfrm>
        <a:off x="3941260" y="131010"/>
        <a:ext cx="623724" cy="623724"/>
      </dsp:txXfrm>
    </dsp:sp>
    <dsp:sp modelId="{510D0211-D5D4-4F84-8792-C8E6370D2A68}">
      <dsp:nvSpPr>
        <dsp:cNvPr id="0" name=""/>
        <dsp:cNvSpPr/>
      </dsp:nvSpPr>
      <dsp:spPr>
        <a:xfrm>
          <a:off x="4509666" y="112318"/>
          <a:ext cx="882080" cy="882080"/>
        </a:xfrm>
        <a:prstGeom prst="ellipse">
          <a:avLst/>
        </a:prstGeom>
        <a:solidFill>
          <a:schemeClr val="accent2"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b="1" kern="1200" dirty="0"/>
            <a:t>Foster Care (In-House)</a:t>
          </a:r>
        </a:p>
      </dsp:txBody>
      <dsp:txXfrm>
        <a:off x="4638844" y="241496"/>
        <a:ext cx="623724" cy="623724"/>
      </dsp:txXfrm>
    </dsp:sp>
    <dsp:sp modelId="{2DCDF25F-53D9-4879-B5D2-029F568B6509}">
      <dsp:nvSpPr>
        <dsp:cNvPr id="0" name=""/>
        <dsp:cNvSpPr/>
      </dsp:nvSpPr>
      <dsp:spPr>
        <a:xfrm>
          <a:off x="5138965" y="432962"/>
          <a:ext cx="882080" cy="882080"/>
        </a:xfrm>
        <a:prstGeom prst="ellipse">
          <a:avLst/>
        </a:prstGeom>
        <a:solidFill>
          <a:schemeClr val="accent2"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b="1" kern="1200" dirty="0"/>
            <a:t>Foster Care (Purchased)</a:t>
          </a:r>
        </a:p>
      </dsp:txBody>
      <dsp:txXfrm>
        <a:off x="5268143" y="562140"/>
        <a:ext cx="623724" cy="623724"/>
      </dsp:txXfrm>
    </dsp:sp>
    <dsp:sp modelId="{40143E2C-5050-4E38-87FD-AD5FD91E9E3E}">
      <dsp:nvSpPr>
        <dsp:cNvPr id="0" name=""/>
        <dsp:cNvSpPr/>
      </dsp:nvSpPr>
      <dsp:spPr>
        <a:xfrm>
          <a:off x="5638379" y="932377"/>
          <a:ext cx="882080" cy="882080"/>
        </a:xfrm>
        <a:prstGeom prst="ellipse">
          <a:avLst/>
        </a:prstGeom>
        <a:solidFill>
          <a:schemeClr val="accent2"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b="1" kern="1200" dirty="0"/>
            <a:t>Residential Care (In-House) – Children’s</a:t>
          </a:r>
        </a:p>
      </dsp:txBody>
      <dsp:txXfrm>
        <a:off x="5767557" y="1061555"/>
        <a:ext cx="623724" cy="623724"/>
      </dsp:txXfrm>
    </dsp:sp>
    <dsp:sp modelId="{4AC8A701-4106-4ABB-8C3E-7C63C63E1D3D}">
      <dsp:nvSpPr>
        <dsp:cNvPr id="0" name=""/>
        <dsp:cNvSpPr/>
      </dsp:nvSpPr>
      <dsp:spPr>
        <a:xfrm>
          <a:off x="5964887" y="1561094"/>
          <a:ext cx="882080" cy="882080"/>
        </a:xfrm>
        <a:prstGeom prst="ellipse">
          <a:avLst/>
        </a:prstGeom>
        <a:solidFill>
          <a:schemeClr val="accent2"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b="1" kern="1200" dirty="0"/>
            <a:t>Residential Care (Purchased) – Children’s</a:t>
          </a:r>
        </a:p>
      </dsp:txBody>
      <dsp:txXfrm>
        <a:off x="6094065" y="1690272"/>
        <a:ext cx="623724" cy="623724"/>
      </dsp:txXfrm>
    </dsp:sp>
    <dsp:sp modelId="{B99222CF-8E5F-4C93-8B31-5EAAF1F7409C}">
      <dsp:nvSpPr>
        <dsp:cNvPr id="0" name=""/>
        <dsp:cNvSpPr/>
      </dsp:nvSpPr>
      <dsp:spPr>
        <a:xfrm>
          <a:off x="6069510" y="2259259"/>
          <a:ext cx="882080" cy="882080"/>
        </a:xfrm>
        <a:prstGeom prst="ellipse">
          <a:avLst/>
        </a:prstGeom>
        <a:solidFill>
          <a:schemeClr val="accent2"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b="1" kern="1200" dirty="0"/>
            <a:t>Secure Care</a:t>
          </a:r>
        </a:p>
      </dsp:txBody>
      <dsp:txXfrm>
        <a:off x="6198688" y="2388437"/>
        <a:ext cx="623724" cy="623724"/>
      </dsp:txXfrm>
    </dsp:sp>
    <dsp:sp modelId="{29B7A898-68F7-4C7A-AC19-44D0365CBF59}">
      <dsp:nvSpPr>
        <dsp:cNvPr id="0" name=""/>
        <dsp:cNvSpPr/>
      </dsp:nvSpPr>
      <dsp:spPr>
        <a:xfrm>
          <a:off x="5959023" y="2956843"/>
          <a:ext cx="882080" cy="882080"/>
        </a:xfrm>
        <a:prstGeom prst="ellipse">
          <a:avLst/>
        </a:prstGeom>
        <a:solidFill>
          <a:schemeClr val="accent2"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b="1" kern="1200" dirty="0"/>
            <a:t>Criminal Justice</a:t>
          </a:r>
        </a:p>
      </dsp:txBody>
      <dsp:txXfrm>
        <a:off x="6088201" y="3086021"/>
        <a:ext cx="623724" cy="623724"/>
      </dsp:txXfrm>
    </dsp:sp>
    <dsp:sp modelId="{9B51A79D-EE8E-4C27-8ED6-ADF5DB0D032B}">
      <dsp:nvSpPr>
        <dsp:cNvPr id="0" name=""/>
        <dsp:cNvSpPr/>
      </dsp:nvSpPr>
      <dsp:spPr>
        <a:xfrm>
          <a:off x="5638379" y="3586142"/>
          <a:ext cx="882080" cy="882080"/>
        </a:xfrm>
        <a:prstGeom prst="ellipse">
          <a:avLst/>
        </a:prstGeom>
        <a:solidFill>
          <a:schemeClr val="accent2"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b="1" kern="1200" dirty="0"/>
            <a:t>Respite</a:t>
          </a:r>
        </a:p>
      </dsp:txBody>
      <dsp:txXfrm>
        <a:off x="5767557" y="3715320"/>
        <a:ext cx="623724" cy="623724"/>
      </dsp:txXfrm>
    </dsp:sp>
    <dsp:sp modelId="{BD34F002-0E1F-4D80-ABA4-EB97FB110736}">
      <dsp:nvSpPr>
        <dsp:cNvPr id="0" name=""/>
        <dsp:cNvSpPr/>
      </dsp:nvSpPr>
      <dsp:spPr>
        <a:xfrm>
          <a:off x="5138965" y="4085556"/>
          <a:ext cx="882080" cy="882080"/>
        </a:xfrm>
        <a:prstGeom prst="ellipse">
          <a:avLst/>
        </a:prstGeom>
        <a:solidFill>
          <a:schemeClr val="accent2"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b="1" kern="1200" dirty="0"/>
            <a:t>Intensive Therapy</a:t>
          </a:r>
        </a:p>
      </dsp:txBody>
      <dsp:txXfrm>
        <a:off x="5268143" y="4214734"/>
        <a:ext cx="623724" cy="623724"/>
      </dsp:txXfrm>
    </dsp:sp>
    <dsp:sp modelId="{BE708203-CF70-4C0D-B474-8B8F8F22D596}">
      <dsp:nvSpPr>
        <dsp:cNvPr id="0" name=""/>
        <dsp:cNvSpPr/>
      </dsp:nvSpPr>
      <dsp:spPr>
        <a:xfrm>
          <a:off x="4529137" y="4415126"/>
          <a:ext cx="882080" cy="882080"/>
        </a:xfrm>
        <a:prstGeom prst="ellipse">
          <a:avLst/>
        </a:prstGeom>
        <a:solidFill>
          <a:schemeClr val="accent2"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b="1" kern="1200" dirty="0"/>
            <a:t>Respite Care (In-House)</a:t>
          </a:r>
        </a:p>
      </dsp:txBody>
      <dsp:txXfrm>
        <a:off x="4658315" y="4544304"/>
        <a:ext cx="623724" cy="623724"/>
      </dsp:txXfrm>
    </dsp:sp>
    <dsp:sp modelId="{A895962E-1B38-4E3A-B67A-A6D0FEDA3FC4}">
      <dsp:nvSpPr>
        <dsp:cNvPr id="0" name=""/>
        <dsp:cNvSpPr/>
      </dsp:nvSpPr>
      <dsp:spPr>
        <a:xfrm>
          <a:off x="3812082" y="4516687"/>
          <a:ext cx="882080" cy="882080"/>
        </a:xfrm>
        <a:prstGeom prst="ellipse">
          <a:avLst/>
        </a:prstGeom>
        <a:solidFill>
          <a:schemeClr val="accent2"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b="1" kern="1200" dirty="0"/>
            <a:t>Respite Care (Purchased)</a:t>
          </a:r>
        </a:p>
      </dsp:txBody>
      <dsp:txXfrm>
        <a:off x="3941260" y="4645865"/>
        <a:ext cx="623724" cy="623724"/>
      </dsp:txXfrm>
    </dsp:sp>
    <dsp:sp modelId="{7878B083-FBE4-405E-86DC-8B6DA21DAB2C}">
      <dsp:nvSpPr>
        <dsp:cNvPr id="0" name=""/>
        <dsp:cNvSpPr/>
      </dsp:nvSpPr>
      <dsp:spPr>
        <a:xfrm>
          <a:off x="3114499" y="4406200"/>
          <a:ext cx="882080" cy="882080"/>
        </a:xfrm>
        <a:prstGeom prst="ellipse">
          <a:avLst/>
        </a:prstGeom>
        <a:solidFill>
          <a:schemeClr val="accent2"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b="1" kern="1200" dirty="0"/>
            <a:t>Day Care (In-House)</a:t>
          </a:r>
        </a:p>
      </dsp:txBody>
      <dsp:txXfrm>
        <a:off x="3243677" y="4535378"/>
        <a:ext cx="623724" cy="623724"/>
      </dsp:txXfrm>
    </dsp:sp>
    <dsp:sp modelId="{32ED2384-93BD-4BA3-8CCE-6887B488BF4F}">
      <dsp:nvSpPr>
        <dsp:cNvPr id="0" name=""/>
        <dsp:cNvSpPr/>
      </dsp:nvSpPr>
      <dsp:spPr>
        <a:xfrm>
          <a:off x="2485200" y="4085556"/>
          <a:ext cx="882080" cy="882080"/>
        </a:xfrm>
        <a:prstGeom prst="ellipse">
          <a:avLst/>
        </a:prstGeom>
        <a:solidFill>
          <a:schemeClr val="accent2"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b="1" kern="1200" dirty="0"/>
            <a:t>Day Care (Purchased)</a:t>
          </a:r>
        </a:p>
      </dsp:txBody>
      <dsp:txXfrm>
        <a:off x="2614378" y="4214734"/>
        <a:ext cx="623724" cy="623724"/>
      </dsp:txXfrm>
    </dsp:sp>
    <dsp:sp modelId="{41A1E0B5-8F38-4236-90AD-813D7B816F3D}">
      <dsp:nvSpPr>
        <dsp:cNvPr id="0" name=""/>
        <dsp:cNvSpPr/>
      </dsp:nvSpPr>
      <dsp:spPr>
        <a:xfrm>
          <a:off x="1985785" y="3586142"/>
          <a:ext cx="882080" cy="882080"/>
        </a:xfrm>
        <a:prstGeom prst="ellipse">
          <a:avLst/>
        </a:prstGeom>
        <a:solidFill>
          <a:schemeClr val="accent2"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b="1" kern="1200" dirty="0"/>
            <a:t>Care at Home (In-House)</a:t>
          </a:r>
        </a:p>
      </dsp:txBody>
      <dsp:txXfrm>
        <a:off x="2114963" y="3715320"/>
        <a:ext cx="623724" cy="623724"/>
      </dsp:txXfrm>
    </dsp:sp>
    <dsp:sp modelId="{ECA80012-8B73-407C-97A1-0D572835042A}">
      <dsp:nvSpPr>
        <dsp:cNvPr id="0" name=""/>
        <dsp:cNvSpPr/>
      </dsp:nvSpPr>
      <dsp:spPr>
        <a:xfrm>
          <a:off x="1665141" y="2956843"/>
          <a:ext cx="882080" cy="882080"/>
        </a:xfrm>
        <a:prstGeom prst="ellipse">
          <a:avLst/>
        </a:prstGeom>
        <a:solidFill>
          <a:schemeClr val="accent2"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b="1" kern="1200" dirty="0"/>
            <a:t>Care at Home (Purchased</a:t>
          </a:r>
          <a:r>
            <a:rPr lang="en-GB" sz="700" b="1" kern="1200" dirty="0"/>
            <a:t>)</a:t>
          </a:r>
        </a:p>
      </dsp:txBody>
      <dsp:txXfrm>
        <a:off x="1794319" y="3086021"/>
        <a:ext cx="623724" cy="623724"/>
      </dsp:txXfrm>
    </dsp:sp>
    <dsp:sp modelId="{C24EB2AB-1CF1-4949-A1E1-C9E999E80131}">
      <dsp:nvSpPr>
        <dsp:cNvPr id="0" name=""/>
        <dsp:cNvSpPr/>
      </dsp:nvSpPr>
      <dsp:spPr>
        <a:xfrm>
          <a:off x="1554655" y="2259259"/>
          <a:ext cx="882080" cy="882080"/>
        </a:xfrm>
        <a:prstGeom prst="ellipse">
          <a:avLst/>
        </a:prstGeom>
        <a:solidFill>
          <a:schemeClr val="accent2"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b="1" kern="1200" dirty="0"/>
            <a:t>Residential Care (In-House) Adults and Older People</a:t>
          </a:r>
        </a:p>
      </dsp:txBody>
      <dsp:txXfrm>
        <a:off x="1683833" y="2388437"/>
        <a:ext cx="623724" cy="623724"/>
      </dsp:txXfrm>
    </dsp:sp>
    <dsp:sp modelId="{A159ED26-88D3-419B-A956-C7FE7218D5EA}">
      <dsp:nvSpPr>
        <dsp:cNvPr id="0" name=""/>
        <dsp:cNvSpPr/>
      </dsp:nvSpPr>
      <dsp:spPr>
        <a:xfrm>
          <a:off x="1665141" y="1561676"/>
          <a:ext cx="882080" cy="882080"/>
        </a:xfrm>
        <a:prstGeom prst="ellipse">
          <a:avLst/>
        </a:prstGeom>
        <a:solidFill>
          <a:schemeClr val="accent2"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b="1" kern="1200" dirty="0"/>
            <a:t>Residential Care (Purchased) Adults and Older People</a:t>
          </a:r>
        </a:p>
      </dsp:txBody>
      <dsp:txXfrm>
        <a:off x="1794319" y="1690854"/>
        <a:ext cx="623724" cy="623724"/>
      </dsp:txXfrm>
    </dsp:sp>
    <dsp:sp modelId="{D8B76905-B7F6-49E4-B173-113F3FF4049B}">
      <dsp:nvSpPr>
        <dsp:cNvPr id="0" name=""/>
        <dsp:cNvSpPr/>
      </dsp:nvSpPr>
      <dsp:spPr>
        <a:xfrm>
          <a:off x="1985785" y="932377"/>
          <a:ext cx="882080" cy="882080"/>
        </a:xfrm>
        <a:prstGeom prst="ellipse">
          <a:avLst/>
        </a:prstGeom>
        <a:solidFill>
          <a:schemeClr val="accent2"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b="1" kern="1200" dirty="0"/>
            <a:t>Nursing Care</a:t>
          </a:r>
        </a:p>
      </dsp:txBody>
      <dsp:txXfrm>
        <a:off x="2114963" y="1061555"/>
        <a:ext cx="623724" cy="623724"/>
      </dsp:txXfrm>
    </dsp:sp>
    <dsp:sp modelId="{6248B697-90AC-41F7-AE34-762E38373DF9}">
      <dsp:nvSpPr>
        <dsp:cNvPr id="0" name=""/>
        <dsp:cNvSpPr/>
      </dsp:nvSpPr>
      <dsp:spPr>
        <a:xfrm>
          <a:off x="2485200" y="432962"/>
          <a:ext cx="882080" cy="882080"/>
        </a:xfrm>
        <a:prstGeom prst="ellipse">
          <a:avLst/>
        </a:prstGeom>
        <a:solidFill>
          <a:schemeClr val="accent2"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b="1" kern="1200" dirty="0"/>
            <a:t>Direct Payments</a:t>
          </a:r>
        </a:p>
      </dsp:txBody>
      <dsp:txXfrm>
        <a:off x="2614378" y="562140"/>
        <a:ext cx="623724" cy="623724"/>
      </dsp:txXfrm>
    </dsp:sp>
    <dsp:sp modelId="{3B874198-2A12-4800-96D3-3B349779F98F}">
      <dsp:nvSpPr>
        <dsp:cNvPr id="0" name=""/>
        <dsp:cNvSpPr/>
      </dsp:nvSpPr>
      <dsp:spPr>
        <a:xfrm>
          <a:off x="3114499" y="112318"/>
          <a:ext cx="882080" cy="88208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kern="1200" dirty="0">
              <a:latin typeface="Calibri"/>
            </a:rPr>
            <a:t>Education</a:t>
          </a:r>
        </a:p>
      </dsp:txBody>
      <dsp:txXfrm>
        <a:off x="3243677" y="241496"/>
        <a:ext cx="623724" cy="62372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274BF4-A191-4E77-A3C1-D467D0EF7D06}">
      <dsp:nvSpPr>
        <dsp:cNvPr id="0" name=""/>
        <dsp:cNvSpPr/>
      </dsp:nvSpPr>
      <dsp:spPr>
        <a:xfrm>
          <a:off x="2664292" y="1274460"/>
          <a:ext cx="3312375" cy="3048385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kern="1200"/>
            <a:t>Transportation  Works</a:t>
          </a:r>
          <a:endParaRPr lang="en-GB" sz="2900" kern="1200" dirty="0"/>
        </a:p>
      </dsp:txBody>
      <dsp:txXfrm>
        <a:off x="3149378" y="1720886"/>
        <a:ext cx="2342203" cy="2155533"/>
      </dsp:txXfrm>
    </dsp:sp>
    <dsp:sp modelId="{307AE7C0-4018-4446-B3FC-ED8AED86FCAB}">
      <dsp:nvSpPr>
        <dsp:cNvPr id="0" name=""/>
        <dsp:cNvSpPr/>
      </dsp:nvSpPr>
      <dsp:spPr>
        <a:xfrm>
          <a:off x="3558383" y="50237"/>
          <a:ext cx="1524192" cy="1524192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/>
            <a:t>Civil Engineering</a:t>
          </a:r>
        </a:p>
      </dsp:txBody>
      <dsp:txXfrm>
        <a:off x="3781596" y="273450"/>
        <a:ext cx="1077766" cy="1077766"/>
      </dsp:txXfrm>
    </dsp:sp>
    <dsp:sp modelId="{0014C50B-D098-4F5A-A80C-5C5967CDDA43}">
      <dsp:nvSpPr>
        <dsp:cNvPr id="0" name=""/>
        <dsp:cNvSpPr/>
      </dsp:nvSpPr>
      <dsp:spPr>
        <a:xfrm>
          <a:off x="5111351" y="798106"/>
          <a:ext cx="1524192" cy="1524192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/>
            <a:t>Highway &amp; Road Construction Services</a:t>
          </a:r>
        </a:p>
      </dsp:txBody>
      <dsp:txXfrm>
        <a:off x="5334564" y="1021319"/>
        <a:ext cx="1077766" cy="1077766"/>
      </dsp:txXfrm>
    </dsp:sp>
    <dsp:sp modelId="{32310DF8-48DE-4A7E-8955-67073F33EE73}">
      <dsp:nvSpPr>
        <dsp:cNvPr id="0" name=""/>
        <dsp:cNvSpPr/>
      </dsp:nvSpPr>
      <dsp:spPr>
        <a:xfrm>
          <a:off x="5494902" y="2478555"/>
          <a:ext cx="1524192" cy="1524192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/>
            <a:t>Infrastructure Build &amp; Surfacing &amp; Paving</a:t>
          </a:r>
        </a:p>
      </dsp:txBody>
      <dsp:txXfrm>
        <a:off x="5718115" y="2701768"/>
        <a:ext cx="1077766" cy="1077766"/>
      </dsp:txXfrm>
    </dsp:sp>
    <dsp:sp modelId="{739B728B-8C75-46A3-8819-9AABE7240C59}">
      <dsp:nvSpPr>
        <dsp:cNvPr id="0" name=""/>
        <dsp:cNvSpPr/>
      </dsp:nvSpPr>
      <dsp:spPr>
        <a:xfrm>
          <a:off x="4420215" y="3826170"/>
          <a:ext cx="1524192" cy="1524192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/>
            <a:t>Limited Traffic Thoroughfare</a:t>
          </a:r>
        </a:p>
      </dsp:txBody>
      <dsp:txXfrm>
        <a:off x="4643428" y="4049383"/>
        <a:ext cx="1077766" cy="1077766"/>
      </dsp:txXfrm>
    </dsp:sp>
    <dsp:sp modelId="{D62E8516-0B30-49AB-8E78-83A5D4990367}">
      <dsp:nvSpPr>
        <dsp:cNvPr id="0" name=""/>
        <dsp:cNvSpPr/>
      </dsp:nvSpPr>
      <dsp:spPr>
        <a:xfrm>
          <a:off x="2696551" y="3826170"/>
          <a:ext cx="1524192" cy="1524192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/>
            <a:t>Ocean Engineering</a:t>
          </a:r>
        </a:p>
      </dsp:txBody>
      <dsp:txXfrm>
        <a:off x="2919764" y="4049383"/>
        <a:ext cx="1077766" cy="1077766"/>
      </dsp:txXfrm>
    </dsp:sp>
    <dsp:sp modelId="{544FF07E-81F3-4B6C-9242-2C8DC6A251B7}">
      <dsp:nvSpPr>
        <dsp:cNvPr id="0" name=""/>
        <dsp:cNvSpPr/>
      </dsp:nvSpPr>
      <dsp:spPr>
        <a:xfrm>
          <a:off x="1621864" y="2478555"/>
          <a:ext cx="1524192" cy="1524192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/>
            <a:t>Open Traffic Thoroughfare</a:t>
          </a:r>
        </a:p>
      </dsp:txBody>
      <dsp:txXfrm>
        <a:off x="1845077" y="2701768"/>
        <a:ext cx="1077766" cy="1077766"/>
      </dsp:txXfrm>
    </dsp:sp>
    <dsp:sp modelId="{5A0F67CD-F5A8-4E88-9D7C-C294797E6460}">
      <dsp:nvSpPr>
        <dsp:cNvPr id="0" name=""/>
        <dsp:cNvSpPr/>
      </dsp:nvSpPr>
      <dsp:spPr>
        <a:xfrm>
          <a:off x="2005415" y="798106"/>
          <a:ext cx="1524192" cy="1524192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/>
            <a:t>Consultancy/ Professional Services</a:t>
          </a:r>
        </a:p>
      </dsp:txBody>
      <dsp:txXfrm>
        <a:off x="2228628" y="1021319"/>
        <a:ext cx="1077766" cy="10777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6CEBF70-41FA-4AB0-8A30-95047035B0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2588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C59D13-C131-42D8-B6DA-B8567A34057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17938" y="0"/>
            <a:ext cx="2922587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47B5DD3-3731-46B1-B427-4BA5936479D2}" type="datetimeFigureOut">
              <a:rPr lang="en-GB"/>
              <a:pPr>
                <a:defRPr/>
              </a:pPr>
              <a:t>09/11/2022</a:t>
            </a:fld>
            <a:endParaRPr lang="en-GB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2F31FB22-E0A2-4C5F-8A9D-C3D3D185CF6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3288" y="739775"/>
            <a:ext cx="4935537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1725EC3-CA7F-4C0F-997C-FD19642082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4688" y="4689475"/>
            <a:ext cx="5392737" cy="44434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FC50A8-6C48-4F93-94F9-B44F2EC903C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922588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5EFA61-F04D-4D02-AA8B-202B049FC6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17938" y="9377363"/>
            <a:ext cx="2922587" cy="49371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05E02900-BD4A-47CE-81FA-D6C911C30212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>
            <a:extLst>
              <a:ext uri="{FF2B5EF4-FFF2-40B4-BE49-F238E27FC236}">
                <a16:creationId xmlns:a16="http://schemas.microsoft.com/office/drawing/2014/main" id="{8A0E416A-F357-49BF-AACE-327D6735B5A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>
            <a:extLst>
              <a:ext uri="{FF2B5EF4-FFF2-40B4-BE49-F238E27FC236}">
                <a16:creationId xmlns:a16="http://schemas.microsoft.com/office/drawing/2014/main" id="{DB0F28E9-7A1E-4EF6-A140-BC5A859CA36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/>
          </a:p>
        </p:txBody>
      </p:sp>
      <p:sp>
        <p:nvSpPr>
          <p:cNvPr id="10244" name="Slide Number Placeholder 3">
            <a:extLst>
              <a:ext uri="{FF2B5EF4-FFF2-40B4-BE49-F238E27FC236}">
                <a16:creationId xmlns:a16="http://schemas.microsoft.com/office/drawing/2014/main" id="{68C57A2E-8F8E-4479-9890-350291D850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68126A5-E6ED-44AA-88EF-38E708307007}" type="slidenum">
              <a:rPr lang="en-GB" altLang="en-US"/>
              <a:pPr>
                <a:spcBef>
                  <a:spcPct val="0"/>
                </a:spcBef>
              </a:pPr>
              <a:t>1</a:t>
            </a:fld>
            <a:endParaRPr lang="en-GB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DF208C9-3352-4710-A074-380B78B68DB4}"/>
              </a:ext>
            </a:extLst>
          </p:cNvPr>
          <p:cNvSpPr/>
          <p:nvPr userDrawn="1"/>
        </p:nvSpPr>
        <p:spPr>
          <a:xfrm>
            <a:off x="0" y="0"/>
            <a:ext cx="9144000" cy="920750"/>
          </a:xfrm>
          <a:prstGeom prst="rect">
            <a:avLst/>
          </a:prstGeom>
          <a:solidFill>
            <a:srgbClr val="D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3A8ADE5-6082-4AF0-A081-24FC077D63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DB368-CA17-42AA-9566-3A11B228CCE8}" type="datetimeFigureOut">
              <a:rPr lang="en-GB"/>
              <a:pPr>
                <a:defRPr/>
              </a:pPr>
              <a:t>09/11/2022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25E1171-AFC5-4EEB-A688-BB625F4F7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29401DD-7FCF-4ADD-84FD-5FD8F7AA9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26F7F7-03EE-49FB-A12E-88B821DD4F0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454862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8F05B6-F9D7-4321-88DE-BDCF04020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0C0F56-9A54-41B0-97E3-E47875996AD9}" type="datetimeFigureOut">
              <a:rPr lang="en-GB"/>
              <a:pPr>
                <a:defRPr/>
              </a:pPr>
              <a:t>09/11/2022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7B6B7B-7A28-489A-BF7C-AE4F77F26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A16DD7-8EDC-4316-B36B-C963B3437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0352EF-F135-45B9-B26B-8D07B407DF1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0806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1CBBD2-21C3-4524-A89F-DA4FA4DA77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D7FAF4-F0A3-49A7-9EFE-39DF30D37EA4}" type="datetimeFigureOut">
              <a:rPr lang="en-GB"/>
              <a:pPr>
                <a:defRPr/>
              </a:pPr>
              <a:t>09/11/2022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746D20-BB39-44A1-A57A-7F1498FBC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70F4F-CA06-402B-AAA1-02B682D29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2EC421-D0D2-4111-A648-FB50838EA72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13208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9A210C-D705-4E58-AA50-94A2EA749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5492ED-FD85-42D1-9D4D-2DF0B5FA3542}" type="datetimeFigureOut">
              <a:rPr lang="en-GB"/>
              <a:pPr>
                <a:defRPr/>
              </a:pPr>
              <a:t>09/11/2022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CC81E90-44EE-4352-90DB-E304E30A8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A310BD6-5A5C-4AE9-9D90-EF50AF404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D1A323-ECB3-4687-A067-607C28D72C8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82625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41492406-15A0-49D8-841B-E1AD4B225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143D5B-8422-4817-A1A8-C74709F93A01}" type="datetimeFigureOut">
              <a:rPr lang="en-GB"/>
              <a:pPr>
                <a:defRPr/>
              </a:pPr>
              <a:t>09/11/2022</a:t>
            </a:fld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541D9B2B-7092-4BDF-A4BB-C712371E1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4865B27-AC0B-4DF6-A06E-2AF2AB6835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A80F43-FA19-42D8-AC49-097964F37CE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257868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8C6AABFE-39BF-4206-B229-875431D260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542281-193F-4683-AFC2-194C03D1BB51}" type="datetimeFigureOut">
              <a:rPr lang="en-GB"/>
              <a:pPr>
                <a:defRPr/>
              </a:pPr>
              <a:t>09/11/2022</a:t>
            </a:fld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C2A0B62-21E3-4184-AF32-B43085726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180ED82-7DB9-4C87-A4B8-2D0BA6490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8781A1-FBEF-489C-9608-A58016F286C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578580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72E46B49-31BE-49A5-BDD0-06CB0CC27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170DE3-1410-40F8-9E11-95D3BD4088EB}" type="datetimeFigureOut">
              <a:rPr lang="en-GB"/>
              <a:pPr>
                <a:defRPr/>
              </a:pPr>
              <a:t>09/11/2022</a:t>
            </a:fld>
            <a:endParaRPr lang="en-GB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F02A835E-628C-4CEC-8C21-1D92DB778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B193C28-96DD-41A3-9491-6D4BD78AA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57461F-730E-45E4-92A6-2982C086BBF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20130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39141CB-5461-4FDE-8C25-979F63578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151425-BB6F-45EE-8ECA-7208AA21B0E8}" type="datetimeFigureOut">
              <a:rPr lang="en-GB"/>
              <a:pPr>
                <a:defRPr/>
              </a:pPr>
              <a:t>09/11/2022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D44B381-29C6-4C5D-9900-136E9A39C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9F9CF72-448A-42D3-9460-5A77B5A1C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DF5AAA-4A65-4C8E-BCD1-AE3FB3B06AC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51616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02B3192-014C-4106-A13D-B167FC754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4D11F3-FA8B-4064-B442-D972AFF0791E}" type="datetimeFigureOut">
              <a:rPr lang="en-GB"/>
              <a:pPr>
                <a:defRPr/>
              </a:pPr>
              <a:t>09/11/2022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E121CEA-8DB7-4B92-A84C-FB6A7CF8E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CF1A9F4-D3A3-4294-A794-16766D69E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AF143E-44E9-4485-B6BD-8C633647883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744037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927649-9C74-4A20-B7FB-5A77799FF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14E1A2-65F8-4F3B-ACAA-891A0D2517FD}" type="datetimeFigureOut">
              <a:rPr lang="en-GB"/>
              <a:pPr>
                <a:defRPr/>
              </a:pPr>
              <a:t>09/11/2022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AEE664-4097-4D07-B204-EE25A2EC2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B2DF95-23C1-4D94-91D6-DCF0315A0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FA7089-829F-4888-968F-FA13A3E8713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67297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C66A24-5A15-45BB-A758-7683AE532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B31FEE-B518-4160-BD56-8F964CB42C8F}" type="datetimeFigureOut">
              <a:rPr lang="en-GB"/>
              <a:pPr>
                <a:defRPr/>
              </a:pPr>
              <a:t>09/11/2022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F4A5E8-58D4-4B9C-9E90-02CEA8CE4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940689-D9EE-4BA8-A8C8-6B89BA0D5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0B342-D133-4441-9D74-99F028B95BC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430859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610A1ED-5BC8-4A5E-8995-3C584C74153F}"/>
              </a:ext>
            </a:extLst>
          </p:cNvPr>
          <p:cNvSpPr/>
          <p:nvPr userDrawn="1"/>
        </p:nvSpPr>
        <p:spPr>
          <a:xfrm>
            <a:off x="0" y="0"/>
            <a:ext cx="9144000" cy="920750"/>
          </a:xfrm>
          <a:prstGeom prst="rect">
            <a:avLst/>
          </a:pr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A5123D4-7A54-4870-A815-8B32DB29E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9EEBEA-4A50-4CE4-BA12-CE037E2F87B2}" type="datetimeFigureOut">
              <a:rPr lang="en-GB"/>
              <a:pPr>
                <a:defRPr/>
              </a:pPr>
              <a:t>09/11/2022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46779C8-C50A-494D-B3AA-834C9766C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8CDA87C-965B-41EF-950B-E47C13600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6C0541-D141-43E1-98C2-74EDD3F8264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502678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FDC77C-BEE2-464D-AA6A-52F80CE38E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1A08D1-3599-42DF-8843-EC8415530973}" type="datetimeFigureOut">
              <a:rPr lang="en-GB"/>
              <a:pPr>
                <a:defRPr/>
              </a:pPr>
              <a:t>09/11/2022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67FC5D-47B7-41B2-874F-128E508BC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7EDBDA-81C4-476F-A058-87A69A9AA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40C401-B7C9-48D3-BEC7-E70EDD59B28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153598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19E379-6E5F-47C6-A99B-7E0A2B94A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19CEAA-DEF4-4D92-86CC-A342F47DADCE}" type="datetimeFigureOut">
              <a:rPr lang="en-GB"/>
              <a:pPr>
                <a:defRPr/>
              </a:pPr>
              <a:t>09/11/2022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2572DE-6BE6-4418-AA2B-D5F8CC041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42C8E1-4B4A-459A-BA6A-E49B03B63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DAD5F7-36CE-4759-87CF-2C8A845C9A7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032931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4AD50F-5D7F-48AA-BDF6-5E103433B0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59D060-832D-41A3-8C65-EBFBBBBA7E29}" type="datetimeFigureOut">
              <a:rPr lang="en-GB"/>
              <a:pPr>
                <a:defRPr/>
              </a:pPr>
              <a:t>09/11/2022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6821DF9-8760-45B6-B894-637CA1E7D6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74D2E66-0BDD-4758-B950-0C30464D3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078DFA-7E86-481F-9ED0-9115F83CDDD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272187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CA221656-4F23-453D-A555-30CFBE494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A08018-B3EE-4270-82FD-9E996335F408}" type="datetimeFigureOut">
              <a:rPr lang="en-GB"/>
              <a:pPr>
                <a:defRPr/>
              </a:pPr>
              <a:t>09/11/2022</a:t>
            </a:fld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BE1898A-F67F-418C-BD2B-534BF9DAD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64379A6-55B5-4B90-BF85-8CA7D16B0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BFD6B1-FC45-451A-AD7B-25DD77992F6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185490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97E062A1-4F20-4B10-A54D-2C1C5681E6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E0ED3C-42E4-4113-8FEF-FB40F1F15F7F}" type="datetimeFigureOut">
              <a:rPr lang="en-GB"/>
              <a:pPr>
                <a:defRPr/>
              </a:pPr>
              <a:t>09/11/2022</a:t>
            </a:fld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7F13C7A-A13C-4CF2-8AB3-03902044B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52EE6A3-66FE-49D9-ABEB-5BB679B5D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18DBAB-B667-4F8C-AACF-F001E5BD0F4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268436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8D41979C-675A-4F39-A6D8-5453FAD775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81418C-35DB-4B23-8DED-C738285D6EC9}" type="datetimeFigureOut">
              <a:rPr lang="en-GB"/>
              <a:pPr>
                <a:defRPr/>
              </a:pPr>
              <a:t>09/11/2022</a:t>
            </a:fld>
            <a:endParaRPr lang="en-GB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ACD68A17-C062-4C5A-8FA2-BB2F58F26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7D0846D-AF61-450B-9326-47488FE57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43E70C-3472-4402-983E-A5CDE58E753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206184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606B0CF-ABDE-4915-91A8-FA257225E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E28046-72F5-4299-9DC8-EC5E61422108}" type="datetimeFigureOut">
              <a:rPr lang="en-GB"/>
              <a:pPr>
                <a:defRPr/>
              </a:pPr>
              <a:t>09/11/2022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E9FAC8A-17FA-451A-ADED-2D1DF0D922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E443A45-0824-4816-A0D0-84A34FA08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B8C8A5-9DFA-4083-8258-29A496B312F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199960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4F6679F-2690-46AC-8616-37E4D00FD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000C09-314A-4B33-9FDE-22C3A0131ECE}" type="datetimeFigureOut">
              <a:rPr lang="en-GB"/>
              <a:pPr>
                <a:defRPr/>
              </a:pPr>
              <a:t>09/11/2022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FD18D53-6C11-412A-ADE8-D30271727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986CE8D-388C-456C-BA21-5DFE47402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4CBE09-544D-4777-B780-0ABD2E054A8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750332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BBE684-218F-46E0-935B-A9B183CB5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2AAC19-BC45-4E3F-87F7-431F51AE6B0D}" type="datetimeFigureOut">
              <a:rPr lang="en-GB"/>
              <a:pPr>
                <a:defRPr/>
              </a:pPr>
              <a:t>09/11/2022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84EC8-B86A-44F8-9B93-AF44ED98B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6DC303-922A-4888-9CF9-8C69E8244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8E567C-5B59-428E-ADEB-1E6C2AB01FE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622755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817F02-AD8B-4CEE-966B-D1821CC13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011636-81B0-4519-B64C-8FCEE8CB47EB}" type="datetimeFigureOut">
              <a:rPr lang="en-GB"/>
              <a:pPr>
                <a:defRPr/>
              </a:pPr>
              <a:t>09/11/2022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9762B7-22F4-47C3-ACD8-722DD2F1D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304977-AE50-47F3-8B9D-30FAB89B2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0C528C-89CC-4D4F-99CA-30FB200560F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091192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DB5EA74-39D1-4E5B-A4B7-48A4D7D5C95C}"/>
              </a:ext>
            </a:extLst>
          </p:cNvPr>
          <p:cNvSpPr/>
          <p:nvPr userDrawn="1"/>
        </p:nvSpPr>
        <p:spPr>
          <a:xfrm>
            <a:off x="0" y="0"/>
            <a:ext cx="9144000" cy="920750"/>
          </a:xfrm>
          <a:prstGeom prst="rect">
            <a:avLst/>
          </a:pr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1F26D46-1777-4533-A856-D1DDBE9C84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AAAC38-6414-484B-9D12-DC0D4BE4E4B1}" type="datetimeFigureOut">
              <a:rPr lang="en-GB"/>
              <a:pPr>
                <a:defRPr/>
              </a:pPr>
              <a:t>09/11/2022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C0E5AB5-55F7-4B2B-822C-07B5A08E6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09B1AB1-A8A7-4D55-8A76-FB6BD4AF3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C39888-6F51-4F01-A0BE-17CA426A16C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5453133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82B625-867F-40F4-9C62-8FE5F00EA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113C91-926C-45AE-9F63-2F3F155EB783}" type="datetimeFigureOut">
              <a:rPr lang="en-GB"/>
              <a:pPr>
                <a:defRPr/>
              </a:pPr>
              <a:t>09/11/2022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A8B631-9F10-42B2-8A9E-FF5BF9A33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F61228-DE46-481D-88D9-2EB9C6472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35758B-3F3A-4B9D-AE45-E3D73CCF5C7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875950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70A050-ADB6-4777-8AF4-E9E2E07971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ED51B1-6848-4956-9EB3-86587E6F9AA0}" type="datetimeFigureOut">
              <a:rPr lang="en-GB"/>
              <a:pPr>
                <a:defRPr/>
              </a:pPr>
              <a:t>09/11/2022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184C30-AFE7-4133-A81B-F376CD109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6B8544-6BD7-4337-B4A7-1836DD4F3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024937-3D7B-4A3E-B6BA-DFB96FA35D9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6856996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CB5D335-06E2-4362-A884-4CC1C0DD03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0C21C-5149-4E26-AD7A-637B9E62F887}" type="datetimeFigureOut">
              <a:rPr lang="en-GB"/>
              <a:pPr>
                <a:defRPr/>
              </a:pPr>
              <a:t>09/11/2022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51F2F75-2D0C-4E36-989E-C114C0538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729DFA4-EA5E-4F27-85AB-C23DA45F4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9BF240-4408-4EB7-9863-9946C678C08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3863257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DC17C378-CA61-48A3-A7D6-A0775E854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43AB05-5532-4CBC-A111-E2410E19E5C9}" type="datetimeFigureOut">
              <a:rPr lang="en-GB"/>
              <a:pPr>
                <a:defRPr/>
              </a:pPr>
              <a:t>09/11/2022</a:t>
            </a:fld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3BC2D1C-C77A-4C01-9B60-3C086290D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B32CB4F-3A6C-4000-A6C7-611FA4DBD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C2D3AC-A0DE-46A9-B3EE-B2502F2BEA4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9526485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C1326A20-9372-4C29-B709-15B5F23C9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9A7413-C4DA-4746-B1B7-D5D8BD5AB44F}" type="datetimeFigureOut">
              <a:rPr lang="en-GB"/>
              <a:pPr>
                <a:defRPr/>
              </a:pPr>
              <a:t>09/11/2022</a:t>
            </a:fld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1655D486-D59B-48C4-BA64-927D2DDB5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56658AD2-B5C9-40C7-92D8-27FFE74C1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D5FD61-592D-436B-A211-C2982C9C813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453917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2C01B3EE-99BB-4137-9F87-B1213F3A9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79C8F9-B8E6-42BE-8A40-786172B767BC}" type="datetimeFigureOut">
              <a:rPr lang="en-GB"/>
              <a:pPr>
                <a:defRPr/>
              </a:pPr>
              <a:t>09/11/2022</a:t>
            </a:fld>
            <a:endParaRPr lang="en-GB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0B4DB94-6921-4580-BDE7-45813242F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C73D6A88-0523-46FB-8CA4-491855C39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7D1E59-1132-4014-B229-19583FA9B8B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4323468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ECB7873-B090-454B-B224-5D7F850343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8798F4-156A-4D5C-813F-A96C882FB8D9}" type="datetimeFigureOut">
              <a:rPr lang="en-GB"/>
              <a:pPr>
                <a:defRPr/>
              </a:pPr>
              <a:t>09/11/2022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040E60E-CB5B-4A74-B39C-D54A6F6DA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5BDDB3C-276F-4D37-ADCE-247FE262C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C9FF94-515E-4691-9467-D36C4960E21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7903857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DB70413-4688-4165-A929-0597DD8B4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BAC86E-25AA-4481-8D2A-DBC2386C9B25}" type="datetimeFigureOut">
              <a:rPr lang="en-GB"/>
              <a:pPr>
                <a:defRPr/>
              </a:pPr>
              <a:t>09/11/2022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463D916-B1CB-44EB-BEB2-0B04D87CA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D78AD15-1AFD-4CE2-BBDB-657CB25B4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046A67-3BBA-4326-8A9D-CF7AC23362D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9681886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04872B-7345-4C82-BF64-8117FBA5F4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D8B38-A848-4BA8-BBA0-50E21E7D781F}" type="datetimeFigureOut">
              <a:rPr lang="en-GB"/>
              <a:pPr>
                <a:defRPr/>
              </a:pPr>
              <a:t>09/11/2022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D50365-16BE-431C-84EB-DB59307D9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0E36D8-EB3F-427F-B18A-A2D494AE6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02BF02-725D-4954-AE9F-2F14166D3B2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7578970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B23331-67EB-4249-938A-79CF07349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A81E73-56DA-41AB-9E30-7ABE401D0925}" type="datetimeFigureOut">
              <a:rPr lang="en-GB"/>
              <a:pPr>
                <a:defRPr/>
              </a:pPr>
              <a:t>09/11/2022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14C06F-B1AF-461F-B27F-45FDC4BAA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71424C-9111-4847-9471-9DB34CE26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0A7CCD-E437-4048-BA8C-7EE121903E7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95357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544AA701-B361-4CE6-AC03-C3CAEF848A1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A79610C3-02EB-4AC4-A197-80C7E89151F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5A7098-1676-4984-97C1-631B89814B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1D94EB3-869E-47F3-8151-368A01BC57FC}" type="datetimeFigureOut">
              <a:rPr lang="en-GB"/>
              <a:pPr>
                <a:defRPr/>
              </a:pPr>
              <a:t>09/11/2022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755C6D-0E74-4848-A5FF-CC72E6A460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83702-6B16-48FB-A901-3239E675AF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0708E318-A7EC-4D9B-ACA3-ED3B151F15A7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99" r:id="rId1"/>
    <p:sldLayoutId id="2147484669" r:id="rId2"/>
    <p:sldLayoutId id="2147484670" r:id="rId3"/>
    <p:sldLayoutId id="2147484671" r:id="rId4"/>
    <p:sldLayoutId id="2147484672" r:id="rId5"/>
    <p:sldLayoutId id="2147484673" r:id="rId6"/>
    <p:sldLayoutId id="2147484674" r:id="rId7"/>
    <p:sldLayoutId id="2147484675" r:id="rId8"/>
    <p:sldLayoutId id="2147484676" r:id="rId9"/>
    <p:sldLayoutId id="2147484677" r:id="rId10"/>
    <p:sldLayoutId id="214748467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>
            <a:extLst>
              <a:ext uri="{FF2B5EF4-FFF2-40B4-BE49-F238E27FC236}">
                <a16:creationId xmlns:a16="http://schemas.microsoft.com/office/drawing/2014/main" id="{DC6A6CD9-D996-480E-AFEF-E9EA8474C4B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id="{4D9620D1-5C14-47DA-B640-269A9AE677B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5D4DB7-E0CF-4FD7-AFB3-DB1CD41634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72781CD-6E8C-4548-B5EE-C4DCABE34A40}" type="datetimeFigureOut">
              <a:rPr lang="en-GB"/>
              <a:pPr>
                <a:defRPr/>
              </a:pPr>
              <a:t>09/11/2022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C7D1DC-0ED4-47D8-9910-E4B2D7514C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D37587-428D-430C-A56D-79E4BD8014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15FD012A-0473-4122-88C5-9510AA8FA9F9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00" r:id="rId1"/>
    <p:sldLayoutId id="2147484679" r:id="rId2"/>
    <p:sldLayoutId id="2147484680" r:id="rId3"/>
    <p:sldLayoutId id="2147484681" r:id="rId4"/>
    <p:sldLayoutId id="2147484682" r:id="rId5"/>
    <p:sldLayoutId id="2147484683" r:id="rId6"/>
    <p:sldLayoutId id="2147484684" r:id="rId7"/>
    <p:sldLayoutId id="2147484685" r:id="rId8"/>
    <p:sldLayoutId id="2147484686" r:id="rId9"/>
    <p:sldLayoutId id="2147484687" r:id="rId10"/>
    <p:sldLayoutId id="214748468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>
            <a:extLst>
              <a:ext uri="{FF2B5EF4-FFF2-40B4-BE49-F238E27FC236}">
                <a16:creationId xmlns:a16="http://schemas.microsoft.com/office/drawing/2014/main" id="{1750BF1F-DB2B-4866-933A-43802C414E65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3075" name="Text Placeholder 2">
            <a:extLst>
              <a:ext uri="{FF2B5EF4-FFF2-40B4-BE49-F238E27FC236}">
                <a16:creationId xmlns:a16="http://schemas.microsoft.com/office/drawing/2014/main" id="{CE81D535-2C7B-4B64-B5C7-99E1D0572A1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1C78D8-562F-47E7-BA6F-2CBE3AF577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B00FD43-0BAC-4C7C-A55C-D450D71A9F6E}" type="datetimeFigureOut">
              <a:rPr lang="en-GB"/>
              <a:pPr>
                <a:defRPr/>
              </a:pPr>
              <a:t>09/11/2022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5CBAD3-F8EB-415D-9583-C318DA46EE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68E909-F396-4E4E-A849-07EC022346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B346BBD1-98D6-4DF1-8D8A-14B5D0437D20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01" r:id="rId1"/>
    <p:sldLayoutId id="2147484689" r:id="rId2"/>
    <p:sldLayoutId id="2147484690" r:id="rId3"/>
    <p:sldLayoutId id="2147484691" r:id="rId4"/>
    <p:sldLayoutId id="2147484692" r:id="rId5"/>
    <p:sldLayoutId id="2147484693" r:id="rId6"/>
    <p:sldLayoutId id="2147484694" r:id="rId7"/>
    <p:sldLayoutId id="2147484695" r:id="rId8"/>
    <p:sldLayoutId id="2147484696" r:id="rId9"/>
    <p:sldLayoutId id="2147484697" r:id="rId10"/>
    <p:sldLayoutId id="214748469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mailto:stuart.fargie@fife.gov.uk" TargetMode="Externa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hyperlink" Target="mailto:stuart.fargie@fife.gov.uk" TargetMode="Externa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hyperlink" Target="mailto:stuart.fargie@fife.gov.uk" TargetMode="Externa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hyperlink" Target="mailto:derek.fargie@fife.gov.uk" TargetMode="External"/><Relationship Id="rId1" Type="http://schemas.openxmlformats.org/officeDocument/2006/relationships/slideLayout" Target="../slideLayouts/slideLayout23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hyperlink" Target="mailto:stuart.fargie@fife.gov.uk" TargetMode="Externa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3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hyperlink" Target="mailto:stuart.fargie@fife.gov.uk" TargetMode="External"/><Relationship Id="rId1" Type="http://schemas.openxmlformats.org/officeDocument/2006/relationships/slideLayout" Target="../slideLayouts/slideLayout23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hyperlink" Target="mailto:derek.fargie@fife.gov.uk" TargetMode="Externa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3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5B139452-7B6A-4572-BF13-309D59FDC0BF}"/>
              </a:ext>
            </a:extLst>
          </p:cNvPr>
          <p:cNvGraphicFramePr/>
          <p:nvPr/>
        </p:nvGraphicFramePr>
        <p:xfrm>
          <a:off x="503040" y="1196752"/>
          <a:ext cx="8640960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219" name="Rectangle 1">
            <a:extLst>
              <a:ext uri="{FF2B5EF4-FFF2-40B4-BE49-F238E27FC236}">
                <a16:creationId xmlns:a16="http://schemas.microsoft.com/office/drawing/2014/main" id="{E991368F-DC29-466F-893F-E6F4788751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38" y="115888"/>
            <a:ext cx="90281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b="1"/>
              <a:t>FIFE COUNCIL </a:t>
            </a:r>
            <a:r>
              <a:rPr lang="en-GB" altLang="en-US" sz="2400" b="1">
                <a:solidFill>
                  <a:schemeClr val="bg1"/>
                </a:solidFill>
              </a:rPr>
              <a:t>PROCUREMENT SERVICE</a:t>
            </a:r>
            <a:endParaRPr lang="en-GB" altLang="en-US" sz="2400" b="1"/>
          </a:p>
        </p:txBody>
      </p:sp>
      <p:sp>
        <p:nvSpPr>
          <p:cNvPr id="9220" name="TextBox 4">
            <a:extLst>
              <a:ext uri="{FF2B5EF4-FFF2-40B4-BE49-F238E27FC236}">
                <a16:creationId xmlns:a16="http://schemas.microsoft.com/office/drawing/2014/main" id="{ED83C3CA-81B0-46EC-A5B3-3DA2E37DBB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5732463"/>
            <a:ext cx="2160588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400"/>
              <a:t>Contact: Gary Moyes, Category Manager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400">
                <a:hlinkClick r:id="rId8"/>
              </a:rPr>
              <a:t>gary.moyes@fife.gov.uk</a:t>
            </a:r>
            <a:r>
              <a:rPr lang="en-GB" altLang="en-US" sz="1400"/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">
            <a:extLst>
              <a:ext uri="{FF2B5EF4-FFF2-40B4-BE49-F238E27FC236}">
                <a16:creationId xmlns:a16="http://schemas.microsoft.com/office/drawing/2014/main" id="{196E9878-76BC-4155-AA5F-2BDF75241E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38" y="115888"/>
            <a:ext cx="51022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b="1"/>
              <a:t>FIFE COUNCIL </a:t>
            </a:r>
            <a:r>
              <a:rPr lang="en-GB" altLang="en-US" sz="2400" b="1">
                <a:solidFill>
                  <a:schemeClr val="bg1"/>
                </a:solidFill>
              </a:rPr>
              <a:t>PROCUREMENT SERVICE</a:t>
            </a:r>
            <a:endParaRPr lang="en-GB" altLang="en-US" sz="2400" b="1"/>
          </a:p>
        </p:txBody>
      </p:sp>
      <p:sp>
        <p:nvSpPr>
          <p:cNvPr id="11267" name="TextBox 4">
            <a:extLst>
              <a:ext uri="{FF2B5EF4-FFF2-40B4-BE49-F238E27FC236}">
                <a16:creationId xmlns:a16="http://schemas.microsoft.com/office/drawing/2014/main" id="{79F647B2-6EA1-411C-B9FD-37AC683694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5732463"/>
            <a:ext cx="2160588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400"/>
              <a:t>Contact: Jacqui Laing, Category Manager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400">
                <a:hlinkClick r:id="rId2"/>
              </a:rPr>
              <a:t>jacqui.laing@fife.gov.uk</a:t>
            </a:r>
            <a:r>
              <a:rPr lang="en-GB" altLang="en-US" sz="1400"/>
              <a:t> 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72AD3456-DF83-4336-8A9D-EEBF815F03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44197963"/>
              </p:ext>
            </p:extLst>
          </p:nvPr>
        </p:nvGraphicFramePr>
        <p:xfrm>
          <a:off x="251520" y="1196752"/>
          <a:ext cx="8797077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">
            <a:extLst>
              <a:ext uri="{FF2B5EF4-FFF2-40B4-BE49-F238E27FC236}">
                <a16:creationId xmlns:a16="http://schemas.microsoft.com/office/drawing/2014/main" id="{196E9878-76BC-4155-AA5F-2BDF75241E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38" y="115888"/>
            <a:ext cx="51022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b="1"/>
              <a:t>FIFE COUNCIL </a:t>
            </a:r>
            <a:r>
              <a:rPr lang="en-GB" altLang="en-US" sz="2400" b="1">
                <a:solidFill>
                  <a:schemeClr val="bg1"/>
                </a:solidFill>
              </a:rPr>
              <a:t>PROCUREMENT SERVICE</a:t>
            </a:r>
            <a:endParaRPr lang="en-GB" altLang="en-US" sz="2400" b="1"/>
          </a:p>
        </p:txBody>
      </p:sp>
      <p:sp>
        <p:nvSpPr>
          <p:cNvPr id="11267" name="TextBox 4">
            <a:extLst>
              <a:ext uri="{FF2B5EF4-FFF2-40B4-BE49-F238E27FC236}">
                <a16:creationId xmlns:a16="http://schemas.microsoft.com/office/drawing/2014/main" id="{79F647B2-6EA1-411C-B9FD-37AC683694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5732463"/>
            <a:ext cx="2160588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400"/>
              <a:t>Contact: Jacqui Laing, Category Manager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400">
                <a:hlinkClick r:id="rId2"/>
              </a:rPr>
              <a:t>jacqui.laing@fife.gov.uk</a:t>
            </a:r>
            <a:r>
              <a:rPr lang="en-GB" altLang="en-US" sz="1400"/>
              <a:t> 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8B9A71E2-2681-4943-B927-CC75E5DE3FDB}"/>
              </a:ext>
            </a:extLst>
          </p:cNvPr>
          <p:cNvGraphicFramePr/>
          <p:nvPr/>
        </p:nvGraphicFramePr>
        <p:xfrm>
          <a:off x="251520" y="1268760"/>
          <a:ext cx="8640960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969128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1">
            <a:extLst>
              <a:ext uri="{FF2B5EF4-FFF2-40B4-BE49-F238E27FC236}">
                <a16:creationId xmlns:a16="http://schemas.microsoft.com/office/drawing/2014/main" id="{6D7DF853-3DF5-4370-B73B-886F4398C0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1750" y="133350"/>
            <a:ext cx="51022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b="1"/>
              <a:t>FIFE COUNCIL </a:t>
            </a:r>
            <a:r>
              <a:rPr lang="en-GB" altLang="en-US" sz="2400" b="1">
                <a:solidFill>
                  <a:schemeClr val="bg1"/>
                </a:solidFill>
              </a:rPr>
              <a:t>PROCUREMENT SERVICE</a:t>
            </a:r>
            <a:endParaRPr lang="en-GB" altLang="en-US" sz="2400" b="1"/>
          </a:p>
        </p:txBody>
      </p:sp>
      <p:sp>
        <p:nvSpPr>
          <p:cNvPr id="16388" name="TextBox 4">
            <a:extLst>
              <a:ext uri="{FF2B5EF4-FFF2-40B4-BE49-F238E27FC236}">
                <a16:creationId xmlns:a16="http://schemas.microsoft.com/office/drawing/2014/main" id="{67AAF820-4A1C-4AFE-B2EA-0BDA092B37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5711825"/>
            <a:ext cx="2303463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400" dirty="0"/>
              <a:t>Contact: Stuart Fargie, Category Manager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400" dirty="0">
                <a:hlinkClick r:id="rId2"/>
              </a:rPr>
              <a:t>Stuart.fargie@fife.gov.uk</a:t>
            </a:r>
            <a:r>
              <a:rPr lang="en-GB" altLang="en-US" sz="1400" dirty="0"/>
              <a:t> 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273ABA90-850F-4D81-978E-47A5C6FBDD6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15813178"/>
              </p:ext>
            </p:extLst>
          </p:nvPr>
        </p:nvGraphicFramePr>
        <p:xfrm>
          <a:off x="251520" y="1268760"/>
          <a:ext cx="8640960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462728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768D912-5C50-4905-8FEC-2BD1508EB06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27983756"/>
              </p:ext>
            </p:extLst>
          </p:nvPr>
        </p:nvGraphicFramePr>
        <p:xfrm>
          <a:off x="251520" y="1268760"/>
          <a:ext cx="8640960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315" name="Rectangle 1">
            <a:extLst>
              <a:ext uri="{FF2B5EF4-FFF2-40B4-BE49-F238E27FC236}">
                <a16:creationId xmlns:a16="http://schemas.microsoft.com/office/drawing/2014/main" id="{2C09AF59-4F7E-490E-9DDD-203E4BFA3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6350" y="115888"/>
            <a:ext cx="51022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b="1"/>
              <a:t>FIFE COUNCIL </a:t>
            </a:r>
            <a:r>
              <a:rPr lang="en-GB" altLang="en-US" sz="2400" b="1">
                <a:solidFill>
                  <a:schemeClr val="bg1"/>
                </a:solidFill>
              </a:rPr>
              <a:t>PROCUREMENT SERVICE</a:t>
            </a:r>
            <a:endParaRPr lang="en-GB" altLang="en-US" sz="2400" b="1"/>
          </a:p>
        </p:txBody>
      </p:sp>
      <p:sp>
        <p:nvSpPr>
          <p:cNvPr id="13316" name="TextBox 4">
            <a:extLst>
              <a:ext uri="{FF2B5EF4-FFF2-40B4-BE49-F238E27FC236}">
                <a16:creationId xmlns:a16="http://schemas.microsoft.com/office/drawing/2014/main" id="{C4154397-132E-42B6-BCA3-0E9AD58759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5732463"/>
            <a:ext cx="2303463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400" dirty="0"/>
              <a:t>Contact: Derek Hamilton, Category Manager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400" dirty="0">
                <a:hlinkClick r:id="rId7"/>
              </a:rPr>
              <a:t>derek.hamilton@fife.gov.uk</a:t>
            </a:r>
            <a:r>
              <a:rPr lang="en-GB" altLang="en-US" sz="1400" dirty="0"/>
              <a:t>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>
            <a:extLst>
              <a:ext uri="{FF2B5EF4-FFF2-40B4-BE49-F238E27FC236}">
                <a16:creationId xmlns:a16="http://schemas.microsoft.com/office/drawing/2014/main" id="{7DF22CD7-3343-46B9-B635-8034756180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6988" y="114300"/>
            <a:ext cx="5102226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b="1"/>
              <a:t>FIFE COUNCIL </a:t>
            </a:r>
            <a:r>
              <a:rPr lang="en-GB" altLang="en-US" sz="2400" b="1">
                <a:solidFill>
                  <a:schemeClr val="bg1"/>
                </a:solidFill>
              </a:rPr>
              <a:t>PROCUREMENT SERVICE</a:t>
            </a:r>
            <a:endParaRPr lang="en-GB" altLang="en-US" sz="2400" b="1"/>
          </a:p>
        </p:txBody>
      </p:sp>
      <p:sp>
        <p:nvSpPr>
          <p:cNvPr id="14339" name="TextBox 4">
            <a:extLst>
              <a:ext uri="{FF2B5EF4-FFF2-40B4-BE49-F238E27FC236}">
                <a16:creationId xmlns:a16="http://schemas.microsoft.com/office/drawing/2014/main" id="{268DF171-ACDC-4052-BB2F-FEB8B46DCC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5732463"/>
            <a:ext cx="2160588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400"/>
              <a:t>Contact: Niki Hutchison, Category Manager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400">
                <a:hlinkClick r:id="rId2"/>
              </a:rPr>
              <a:t>niki.hutchison@fife.gov.uk</a:t>
            </a:r>
            <a:r>
              <a:rPr lang="en-GB" altLang="en-US" sz="1400"/>
              <a:t> 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178C4BE6-8233-40D7-9351-3F984906FBBA}"/>
              </a:ext>
            </a:extLst>
          </p:cNvPr>
          <p:cNvGraphicFramePr/>
          <p:nvPr/>
        </p:nvGraphicFramePr>
        <p:xfrm>
          <a:off x="323528" y="1052736"/>
          <a:ext cx="8506246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E7E0C055-4C3A-4BF8-84D8-D6ED61BB0792}"/>
              </a:ext>
            </a:extLst>
          </p:cNvPr>
          <p:cNvGraphicFramePr/>
          <p:nvPr/>
        </p:nvGraphicFramePr>
        <p:xfrm>
          <a:off x="251520" y="1268760"/>
          <a:ext cx="8640960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6387" name="Rectangle 1">
            <a:extLst>
              <a:ext uri="{FF2B5EF4-FFF2-40B4-BE49-F238E27FC236}">
                <a16:creationId xmlns:a16="http://schemas.microsoft.com/office/drawing/2014/main" id="{6D7DF853-3DF5-4370-B73B-886F4398C0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1750" y="133350"/>
            <a:ext cx="51022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b="1"/>
              <a:t>FIFE COUNCIL </a:t>
            </a:r>
            <a:r>
              <a:rPr lang="en-GB" altLang="en-US" sz="2400" b="1">
                <a:solidFill>
                  <a:schemeClr val="bg1"/>
                </a:solidFill>
              </a:rPr>
              <a:t>PROCUREMENT SERVICE</a:t>
            </a:r>
            <a:endParaRPr lang="en-GB" altLang="en-US" sz="2400" b="1"/>
          </a:p>
        </p:txBody>
      </p:sp>
      <p:sp>
        <p:nvSpPr>
          <p:cNvPr id="16388" name="TextBox 4">
            <a:extLst>
              <a:ext uri="{FF2B5EF4-FFF2-40B4-BE49-F238E27FC236}">
                <a16:creationId xmlns:a16="http://schemas.microsoft.com/office/drawing/2014/main" id="{67AAF820-4A1C-4AFE-B2EA-0BDA092B37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5711825"/>
            <a:ext cx="2303463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400" dirty="0"/>
              <a:t>Contact: Stuart Fargie, Category Manager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400" dirty="0">
                <a:hlinkClick r:id="rId7"/>
              </a:rPr>
              <a:t>Stuart.fargie@fife.gov.uk</a:t>
            </a:r>
            <a:r>
              <a:rPr lang="en-GB" altLang="en-US" sz="1400" dirty="0"/>
              <a:t>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LongProperties xmlns="http://schemas.microsoft.com/office/2006/metadata/longProperties"/>
</file>

<file path=customXml/item2.xml><?xml version="1.0" encoding="utf-8"?>
<?mso-contentType ?>
<SharedContentType xmlns="Microsoft.SharePoint.Taxonomy.ContentTypeSync" SourceId="a91404d7-7751-41e8-a4ee-909c4e7c55f3" ContentTypeId="0x010100A2637EAA83360140BB49E0F830C79BBC01" PreviousValue="false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667c1d6f0824fe19f761a3be154e755 xmlns="264c5323-e590-4694-88b8-b70f18bb79bc">
      <Terms xmlns="http://schemas.microsoft.com/office/infopath/2007/PartnerControls">
        <TermInfo xmlns="http://schemas.microsoft.com/office/infopath/2007/PartnerControls">
          <TermName xmlns="http://schemas.microsoft.com/office/infopath/2007/PartnerControls">2018</TermName>
          <TermId xmlns="http://schemas.microsoft.com/office/infopath/2007/PartnerControls">4a39733e-a9c5-42dc-bd9e-0eed1fa27f54</TermId>
        </TermInfo>
      </Terms>
    </b667c1d6f0824fe19f761a3be154e755>
    <TaxCatchAll xmlns="264c5323-e590-4694-88b8-b70f18bb79bc">
      <Value>24</Value>
    </TaxCatchAll>
    <ReviewDateOpt xmlns="264c5323-e590-4694-88b8-b70f18bb79bc">2017-09-09T00:00:00+00:00</ReviewDateOpt>
    <Protective_x0020_Marking xmlns="264c5323-e590-4694-88b8-b70f18bb79bc">OFFICIAL</Protective_x0020_Marking>
    <ClosedDateOpt xmlns="264c5323-e590-4694-88b8-b70f18bb79bc" xsi:nil="true"/>
    <ProcurementTeamReq xmlns="65446faf-de5a-4ff8-8564-bcfd1c270a88">Category Managers; Corporate Procurement Team; Buying Team</ProcurementTeamReq>
  </documentManagement>
</p:properties>
</file>

<file path=customXml/item5.xml><?xml version="1.0" encoding="utf-8"?>
<ct:contentTypeSchema xmlns:ct="http://schemas.microsoft.com/office/2006/metadata/contentType" xmlns:ma="http://schemas.microsoft.com/office/2006/metadata/properties/metaAttributes" ct:_="" ma:_="" ma:contentTypeName="Fife Document" ma:contentTypeID="0x010100A2637EAA83360140BB49E0F830C79BBC010094B04D6D7FA7584CA5401BEE32AD3D2C" ma:contentTypeVersion="276" ma:contentTypeDescription="" ma:contentTypeScope="" ma:versionID="543b2bb3772a729f7a73c92b6c844949">
  <xsd:schema xmlns:xsd="http://www.w3.org/2001/XMLSchema" xmlns:xs="http://www.w3.org/2001/XMLSchema" xmlns:p="http://schemas.microsoft.com/office/2006/metadata/properties" xmlns:ns2="264c5323-e590-4694-88b8-b70f18bb79bc" xmlns:ns3="65446faf-de5a-4ff8-8564-bcfd1c270a88" xmlns:ns4="d3e12a64-0db8-4b6e-a7a9-c99b42b906c3" targetNamespace="http://schemas.microsoft.com/office/2006/metadata/properties" ma:root="true" ma:fieldsID="f261ca841ad9f7c32a920551cd954436" ns2:_="" ns3:_="" ns4:_="">
    <xsd:import namespace="264c5323-e590-4694-88b8-b70f18bb79bc"/>
    <xsd:import namespace="65446faf-de5a-4ff8-8564-bcfd1c270a88"/>
    <xsd:import namespace="d3e12a64-0db8-4b6e-a7a9-c99b42b906c3"/>
    <xsd:element name="properties">
      <xsd:complexType>
        <xsd:sequence>
          <xsd:element name="documentManagement">
            <xsd:complexType>
              <xsd:all>
                <xsd:element ref="ns2:Protective_x0020_Marking"/>
                <xsd:element ref="ns2:b667c1d6f0824fe19f761a3be154e755" minOccurs="0"/>
                <xsd:element ref="ns2:TaxCatchAll" minOccurs="0"/>
                <xsd:element ref="ns2:TaxCatchAllLabel" minOccurs="0"/>
                <xsd:element ref="ns2:ReviewDateOpt" minOccurs="0"/>
                <xsd:element ref="ns2:ClosedDateOpt" minOccurs="0"/>
                <xsd:element ref="ns3:ProcurementTeamReq"/>
                <xsd:element ref="ns4:MediaServiceMetadata" minOccurs="0"/>
                <xsd:element ref="ns4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4c5323-e590-4694-88b8-b70f18bb79bc" elementFormDefault="qualified">
    <xsd:import namespace="http://schemas.microsoft.com/office/2006/documentManagement/types"/>
    <xsd:import namespace="http://schemas.microsoft.com/office/infopath/2007/PartnerControls"/>
    <xsd:element name="Protective_x0020_Marking" ma:index="8" ma:displayName="Protective Marking" ma:default="OFFICIAL" ma:format="Dropdown" ma:internalName="Protective_x0020_Marking" ma:readOnly="false">
      <xsd:simpleType>
        <xsd:restriction base="dms:Choice">
          <xsd:enumeration value="OFFICIAL - Sensitive"/>
          <xsd:enumeration value="OFFICIAL"/>
        </xsd:restriction>
      </xsd:simpleType>
    </xsd:element>
    <xsd:element name="b667c1d6f0824fe19f761a3be154e755" ma:index="9" ma:taxonomy="true" ma:internalName="b667c1d6f0824fe19f761a3be154e755" ma:taxonomyFieldName="YearReq" ma:displayName="Year*" ma:readOnly="false" ma:default="" ma:fieldId="{b667c1d6-f082-4fe1-9f76-1a3be154e755}" ma:sspId="a91404d7-7751-41e8-a4ee-909c4e7c55f3" ma:termSetId="b6436d0a-c65f-4727-89b3-13e3407f593f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hidden="true" ma:list="{d3535c98-d342-459c-8039-195a5b41265c}" ma:internalName="TaxCatchAll" ma:showField="CatchAllData" ma:web="65446faf-de5a-4ff8-8564-bcfd1c270a8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1" nillable="true" ma:displayName="Taxonomy Catch All Column1" ma:hidden="true" ma:list="{d3535c98-d342-459c-8039-195a5b41265c}" ma:internalName="TaxCatchAllLabel" ma:readOnly="true" ma:showField="CatchAllDataLabel" ma:web="65446faf-de5a-4ff8-8564-bcfd1c270a8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ReviewDateOpt" ma:index="13" nillable="true" ma:displayName="Review Date" ma:format="DateOnly" ma:internalName="ReviewDateOpt" ma:readOnly="false">
      <xsd:simpleType>
        <xsd:restriction base="dms:DateTime"/>
      </xsd:simpleType>
    </xsd:element>
    <xsd:element name="ClosedDateOpt" ma:index="14" nillable="true" ma:displayName="Closed Date" ma:format="DateOnly" ma:internalName="ClosedDateOpt" ma:readOnly="fals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446faf-de5a-4ff8-8564-bcfd1c270a88" elementFormDefault="qualified">
    <xsd:import namespace="http://schemas.microsoft.com/office/2006/documentManagement/types"/>
    <xsd:import namespace="http://schemas.microsoft.com/office/infopath/2007/PartnerControls"/>
    <xsd:element name="ProcurementTeamReq" ma:index="15" ma:displayName="Procurement Team*" ma:format="Dropdown" ma:internalName="ProcurementTeamReq">
      <xsd:simpleType>
        <xsd:union memberTypes="dms:Text">
          <xsd:simpleType>
            <xsd:restriction base="dms:Choice">
              <xsd:enumeration value="Category Managers"/>
              <xsd:enumeration value="Corporate Procurement Team"/>
              <xsd:enumeration value="Buying Team"/>
            </xsd:restriction>
          </xsd:simpleType>
        </xsd:un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e12a64-0db8-4b6e-a7a9-c99b42b906c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6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7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C8368D4-39AA-4146-893D-64809F243B4D}">
  <ds:schemaRefs>
    <ds:schemaRef ds:uri="http://schemas.microsoft.com/office/2006/metadata/longProperties"/>
  </ds:schemaRefs>
</ds:datastoreItem>
</file>

<file path=customXml/itemProps2.xml><?xml version="1.0" encoding="utf-8"?>
<ds:datastoreItem xmlns:ds="http://schemas.openxmlformats.org/officeDocument/2006/customXml" ds:itemID="{E6A3B0D9-080A-43EF-91A2-92E3F60CB4EC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ED5AB76B-B07F-4686-A9AF-951F9017B672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73445E8A-1466-46A0-8BBD-823BA7271DA8}">
  <ds:schemaRefs>
    <ds:schemaRef ds:uri="http://purl.org/dc/terms/"/>
    <ds:schemaRef ds:uri="http://schemas.openxmlformats.org/package/2006/metadata/core-properties"/>
    <ds:schemaRef ds:uri="http://purl.org/dc/dcmitype/"/>
    <ds:schemaRef ds:uri="264c5323-e590-4694-88b8-b70f18bb79bc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www.w3.org/XML/1998/namespace"/>
    <ds:schemaRef ds:uri="65446faf-de5a-4ff8-8564-bcfd1c270a88"/>
  </ds:schemaRefs>
</ds:datastoreItem>
</file>

<file path=customXml/itemProps5.xml><?xml version="1.0" encoding="utf-8"?>
<ds:datastoreItem xmlns:ds="http://schemas.openxmlformats.org/officeDocument/2006/customXml" ds:itemID="{25A7D1E8-ED8E-44B2-8D63-0D69D333D53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64c5323-e590-4694-88b8-b70f18bb79bc"/>
    <ds:schemaRef ds:uri="65446faf-de5a-4ff8-8564-bcfd1c270a88"/>
    <ds:schemaRef ds:uri="d3e12a64-0db8-4b6e-a7a9-c99b42b906c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1256</TotalTime>
  <Words>478</Words>
  <Application>Microsoft Office PowerPoint</Application>
  <PresentationFormat>On-screen Show (4:3)</PresentationFormat>
  <Paragraphs>128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Fife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Category Trees</dc:title>
  <dc:creator>Mike Gordon</dc:creator>
  <cp:lastModifiedBy>Derek Hamilton</cp:lastModifiedBy>
  <cp:revision>88</cp:revision>
  <cp:lastPrinted>2018-11-23T15:42:31Z</cp:lastPrinted>
  <dcterms:created xsi:type="dcterms:W3CDTF">2014-10-17T10:17:47Z</dcterms:created>
  <dcterms:modified xsi:type="dcterms:W3CDTF">2022-11-09T16:41:48Z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temRetentionFormula">
    <vt:lpwstr>&lt;formula id="Microsoft.Office.RecordsManagement.PolicyFeatures.Expiration.Formula.BuiltIn"&gt;&lt;number&gt;1&lt;/number&gt;&lt;property&gt;Modified&lt;/property&gt;&lt;propertyId&gt;28cf69c5-fa48-462a-b5cd-27b6f9d2bd5f&lt;/propertyId&gt;&lt;period&gt;years&lt;/period&gt;&lt;/formula&gt;</vt:lpwstr>
  </property>
  <property fmtid="{D5CDD505-2E9C-101B-9397-08002B2CF9AE}" pid="3" name="_dlc_policyId">
    <vt:lpwstr>/sites/proc/oper-dc/PlanningandPerformance</vt:lpwstr>
  </property>
  <property fmtid="{D5CDD505-2E9C-101B-9397-08002B2CF9AE}" pid="4" name="StatusFC">
    <vt:lpwstr>21;#Current|3d4152d1-5c77-4ae8-815a-0eda40a9995d</vt:lpwstr>
  </property>
  <property fmtid="{D5CDD505-2E9C-101B-9397-08002B2CF9AE}" pid="5" name="Year">
    <vt:lpwstr>57;#2018|4a39733e-a9c5-42dc-bd9e-0eed1fa27f54</vt:lpwstr>
  </property>
  <property fmtid="{D5CDD505-2E9C-101B-9397-08002B2CF9AE}" pid="6" name="ee621a6433e348e5903208d7188846a5">
    <vt:lpwstr>2018|4a39733e-a9c5-42dc-bd9e-0eed1fa27f54</vt:lpwstr>
  </property>
  <property fmtid="{D5CDD505-2E9C-101B-9397-08002B2CF9AE}" pid="7" name="e2247eda33884c3db1e3f6c047051a9b">
    <vt:lpwstr>Current|3d4152d1-5c77-4ae8-815a-0eda40a9995d</vt:lpwstr>
  </property>
  <property fmtid="{D5CDD505-2E9C-101B-9397-08002B2CF9AE}" pid="8" name="CategoryProcurement">
    <vt:lpwstr>Construction – Materials</vt:lpwstr>
  </property>
  <property fmtid="{D5CDD505-2E9C-101B-9397-08002B2CF9AE}" pid="9" name="Record Number">
    <vt:lpwstr/>
  </property>
  <property fmtid="{D5CDD505-2E9C-101B-9397-08002B2CF9AE}" pid="10" name="Protective Marking">
    <vt:lpwstr>OFFICIAL</vt:lpwstr>
  </property>
  <property fmtid="{D5CDD505-2E9C-101B-9397-08002B2CF9AE}" pid="11" name="TaxCatchAll">
    <vt:lpwstr>29;#Current|3d4152d1-5c77-4ae8-815a-0eda40a9995d;#24;#2018|4a39733e-a9c5-42dc-bd9e-0eed1fa27f54</vt:lpwstr>
  </property>
  <property fmtid="{D5CDD505-2E9C-101B-9397-08002B2CF9AE}" pid="12" name="Closed Date">
    <vt:lpwstr/>
  </property>
  <property fmtid="{D5CDD505-2E9C-101B-9397-08002B2CF9AE}" pid="13" name="Review Date">
    <vt:lpwstr>2017-09-09T00:00:00Z</vt:lpwstr>
  </property>
  <property fmtid="{D5CDD505-2E9C-101B-9397-08002B2CF9AE}" pid="14" name="YearReq">
    <vt:lpwstr>24;#2018|4a39733e-a9c5-42dc-bd9e-0eed1fa27f54</vt:lpwstr>
  </property>
  <property fmtid="{D5CDD505-2E9C-101B-9397-08002B2CF9AE}" pid="15" name="ClosedDateOpt">
    <vt:lpwstr/>
  </property>
  <property fmtid="{D5CDD505-2E9C-101B-9397-08002B2CF9AE}" pid="16" name="display_urn:schemas-microsoft-com:office:office#Editor">
    <vt:lpwstr>Derek Hamilton</vt:lpwstr>
  </property>
  <property fmtid="{D5CDD505-2E9C-101B-9397-08002B2CF9AE}" pid="17" name="b667c1d6f0824fe19f761a3be154e755">
    <vt:lpwstr>2018|4a39733e-a9c5-42dc-bd9e-0eed1fa27f54</vt:lpwstr>
  </property>
  <property fmtid="{D5CDD505-2E9C-101B-9397-08002B2CF9AE}" pid="18" name="display_urn:schemas-microsoft-com:office:office#Author">
    <vt:lpwstr>Caroline Macdonald</vt:lpwstr>
  </property>
  <property fmtid="{D5CDD505-2E9C-101B-9397-08002B2CF9AE}" pid="19" name="EmailCC">
    <vt:lpwstr/>
  </property>
  <property fmtid="{D5CDD505-2E9C-101B-9397-08002B2CF9AE}" pid="20" name="EmailDateSent">
    <vt:lpwstr/>
  </property>
  <property fmtid="{D5CDD505-2E9C-101B-9397-08002B2CF9AE}" pid="21" name="DocumentSetDescription">
    <vt:lpwstr/>
  </property>
  <property fmtid="{D5CDD505-2E9C-101B-9397-08002B2CF9AE}" pid="22" name="ReviewDateOpt">
    <vt:lpwstr>2017-09-09T00:00:00Z</vt:lpwstr>
  </property>
  <property fmtid="{D5CDD505-2E9C-101B-9397-08002B2CF9AE}" pid="23" name="EmailTo1">
    <vt:lpwstr/>
  </property>
  <property fmtid="{D5CDD505-2E9C-101B-9397-08002B2CF9AE}" pid="24" name="EmailSubject1">
    <vt:lpwstr/>
  </property>
  <property fmtid="{D5CDD505-2E9C-101B-9397-08002B2CF9AE}" pid="25" name="EmailDateReceived">
    <vt:lpwstr/>
  </property>
  <property fmtid="{D5CDD505-2E9C-101B-9397-08002B2CF9AE}" pid="26" name="StatusFCReq">
    <vt:lpwstr>29;#Current|3d4152d1-5c77-4ae8-815a-0eda40a9995d</vt:lpwstr>
  </property>
  <property fmtid="{D5CDD505-2E9C-101B-9397-08002B2CF9AE}" pid="27" name="pd5724de67864a19b150394d217eb1ad">
    <vt:lpwstr>Current|3d4152d1-5c77-4ae8-815a-0eda40a9995d</vt:lpwstr>
  </property>
  <property fmtid="{D5CDD505-2E9C-101B-9397-08002B2CF9AE}" pid="28" name="EmailFrom1">
    <vt:lpwstr/>
  </property>
  <property fmtid="{D5CDD505-2E9C-101B-9397-08002B2CF9AE}" pid="29" name="EmailBCC">
    <vt:lpwstr/>
  </property>
  <property fmtid="{D5CDD505-2E9C-101B-9397-08002B2CF9AE}" pid="30" name="ContentTypeId">
    <vt:lpwstr>0x010100A2637EAA83360140BB49E0F830C79BBC010094B04D6D7FA7584CA5401BEE32AD3D2C</vt:lpwstr>
  </property>
  <property fmtid="{D5CDD505-2E9C-101B-9397-08002B2CF9AE}" pid="31" name="_dlc_ExpireDate">
    <vt:filetime>2023-11-09T08:51:11Z</vt:filetime>
  </property>
</Properties>
</file>